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2" r:id="rId5"/>
  </p:sldMasterIdLst>
  <p:notesMasterIdLst>
    <p:notesMasterId r:id="rId150"/>
  </p:notesMasterIdLst>
  <p:handoutMasterIdLst>
    <p:handoutMasterId r:id="rId151"/>
  </p:handoutMasterIdLst>
  <p:sldIdLst>
    <p:sldId id="257" r:id="rId6"/>
    <p:sldId id="312" r:id="rId7"/>
    <p:sldId id="262" r:id="rId8"/>
    <p:sldId id="280" r:id="rId9"/>
    <p:sldId id="281" r:id="rId10"/>
    <p:sldId id="283" r:id="rId11"/>
    <p:sldId id="276" r:id="rId12"/>
    <p:sldId id="278" r:id="rId13"/>
    <p:sldId id="277" r:id="rId14"/>
    <p:sldId id="285" r:id="rId15"/>
    <p:sldId id="282" r:id="rId16"/>
    <p:sldId id="284" r:id="rId17"/>
    <p:sldId id="289" r:id="rId18"/>
    <p:sldId id="286" r:id="rId19"/>
    <p:sldId id="288" r:id="rId20"/>
    <p:sldId id="287" r:id="rId21"/>
    <p:sldId id="290" r:id="rId22"/>
    <p:sldId id="291" r:id="rId23"/>
    <p:sldId id="292" r:id="rId24"/>
    <p:sldId id="295" r:id="rId25"/>
    <p:sldId id="311" r:id="rId26"/>
    <p:sldId id="425" r:id="rId27"/>
    <p:sldId id="294" r:id="rId28"/>
    <p:sldId id="426" r:id="rId29"/>
    <p:sldId id="298" r:id="rId30"/>
    <p:sldId id="299" r:id="rId31"/>
    <p:sldId id="304" r:id="rId32"/>
    <p:sldId id="305" r:id="rId33"/>
    <p:sldId id="300" r:id="rId34"/>
    <p:sldId id="306" r:id="rId35"/>
    <p:sldId id="301" r:id="rId36"/>
    <p:sldId id="427" r:id="rId37"/>
    <p:sldId id="302" r:id="rId38"/>
    <p:sldId id="428" r:id="rId39"/>
    <p:sldId id="303" r:id="rId40"/>
    <p:sldId id="310" r:id="rId41"/>
    <p:sldId id="439" r:id="rId42"/>
    <p:sldId id="308" r:id="rId43"/>
    <p:sldId id="313" r:id="rId44"/>
    <p:sldId id="315" r:id="rId45"/>
    <p:sldId id="429" r:id="rId46"/>
    <p:sldId id="434" r:id="rId47"/>
    <p:sldId id="435" r:id="rId48"/>
    <p:sldId id="443" r:id="rId49"/>
    <p:sldId id="440" r:id="rId50"/>
    <p:sldId id="442" r:id="rId51"/>
    <p:sldId id="411" r:id="rId52"/>
    <p:sldId id="416" r:id="rId53"/>
    <p:sldId id="412" r:id="rId54"/>
    <p:sldId id="399" r:id="rId55"/>
    <p:sldId id="400" r:id="rId56"/>
    <p:sldId id="402" r:id="rId57"/>
    <p:sldId id="403" r:id="rId58"/>
    <p:sldId id="407" r:id="rId59"/>
    <p:sldId id="431" r:id="rId60"/>
    <p:sldId id="433" r:id="rId61"/>
    <p:sldId id="418" r:id="rId62"/>
    <p:sldId id="409" r:id="rId63"/>
    <p:sldId id="413" r:id="rId64"/>
    <p:sldId id="417" r:id="rId65"/>
    <p:sldId id="419" r:id="rId66"/>
    <p:sldId id="420" r:id="rId67"/>
    <p:sldId id="421" r:id="rId68"/>
    <p:sldId id="422" r:id="rId69"/>
    <p:sldId id="423" r:id="rId70"/>
    <p:sldId id="424" r:id="rId71"/>
    <p:sldId id="436" r:id="rId72"/>
    <p:sldId id="438" r:id="rId73"/>
    <p:sldId id="437" r:id="rId74"/>
    <p:sldId id="396" r:id="rId75"/>
    <p:sldId id="441" r:id="rId76"/>
    <p:sldId id="317" r:id="rId77"/>
    <p:sldId id="318" r:id="rId78"/>
    <p:sldId id="319" r:id="rId79"/>
    <p:sldId id="320" r:id="rId80"/>
    <p:sldId id="321" r:id="rId81"/>
    <p:sldId id="322" r:id="rId82"/>
    <p:sldId id="323" r:id="rId83"/>
    <p:sldId id="324" r:id="rId84"/>
    <p:sldId id="326" r:id="rId85"/>
    <p:sldId id="325" r:id="rId86"/>
    <p:sldId id="327" r:id="rId87"/>
    <p:sldId id="328" r:id="rId88"/>
    <p:sldId id="330" r:id="rId89"/>
    <p:sldId id="331" r:id="rId90"/>
    <p:sldId id="332" r:id="rId91"/>
    <p:sldId id="333" r:id="rId92"/>
    <p:sldId id="335" r:id="rId93"/>
    <p:sldId id="336" r:id="rId94"/>
    <p:sldId id="337" r:id="rId95"/>
    <p:sldId id="340" r:id="rId96"/>
    <p:sldId id="342" r:id="rId97"/>
    <p:sldId id="343" r:id="rId98"/>
    <p:sldId id="344" r:id="rId99"/>
    <p:sldId id="345" r:id="rId100"/>
    <p:sldId id="348" r:id="rId101"/>
    <p:sldId id="349" r:id="rId102"/>
    <p:sldId id="346" r:id="rId103"/>
    <p:sldId id="350" r:id="rId104"/>
    <p:sldId id="351" r:id="rId105"/>
    <p:sldId id="352" r:id="rId106"/>
    <p:sldId id="353" r:id="rId107"/>
    <p:sldId id="354" r:id="rId108"/>
    <p:sldId id="355" r:id="rId109"/>
    <p:sldId id="356" r:id="rId110"/>
    <p:sldId id="367" r:id="rId111"/>
    <p:sldId id="357" r:id="rId112"/>
    <p:sldId id="358" r:id="rId113"/>
    <p:sldId id="360" r:id="rId114"/>
    <p:sldId id="361" r:id="rId115"/>
    <p:sldId id="362" r:id="rId116"/>
    <p:sldId id="363" r:id="rId117"/>
    <p:sldId id="364" r:id="rId118"/>
    <p:sldId id="365" r:id="rId119"/>
    <p:sldId id="366" r:id="rId120"/>
    <p:sldId id="368" r:id="rId121"/>
    <p:sldId id="369" r:id="rId122"/>
    <p:sldId id="370" r:id="rId123"/>
    <p:sldId id="371" r:id="rId124"/>
    <p:sldId id="372" r:id="rId125"/>
    <p:sldId id="373" r:id="rId126"/>
    <p:sldId id="376" r:id="rId127"/>
    <p:sldId id="375" r:id="rId128"/>
    <p:sldId id="377" r:id="rId129"/>
    <p:sldId id="378" r:id="rId130"/>
    <p:sldId id="379" r:id="rId131"/>
    <p:sldId id="380" r:id="rId132"/>
    <p:sldId id="383" r:id="rId133"/>
    <p:sldId id="385" r:id="rId134"/>
    <p:sldId id="384" r:id="rId135"/>
    <p:sldId id="382" r:id="rId136"/>
    <p:sldId id="386" r:id="rId137"/>
    <p:sldId id="387" r:id="rId138"/>
    <p:sldId id="388" r:id="rId139"/>
    <p:sldId id="389" r:id="rId140"/>
    <p:sldId id="390" r:id="rId141"/>
    <p:sldId id="391" r:id="rId142"/>
    <p:sldId id="392" r:id="rId143"/>
    <p:sldId id="394" r:id="rId144"/>
    <p:sldId id="395" r:id="rId145"/>
    <p:sldId id="406" r:id="rId146"/>
    <p:sldId id="405" r:id="rId147"/>
    <p:sldId id="398" r:id="rId148"/>
    <p:sldId id="415" r:id="rId149"/>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Homework 1&amp;2" id="{316CDBD2-B8AE-4934-8AAB-D016202B62D3}">
          <p14:sldIdLst>
            <p14:sldId id="257"/>
            <p14:sldId id="312"/>
            <p14:sldId id="262"/>
            <p14:sldId id="280"/>
            <p14:sldId id="281"/>
            <p14:sldId id="283"/>
            <p14:sldId id="276"/>
            <p14:sldId id="278"/>
            <p14:sldId id="277"/>
            <p14:sldId id="285"/>
            <p14:sldId id="282"/>
            <p14:sldId id="284"/>
            <p14:sldId id="289"/>
            <p14:sldId id="286"/>
            <p14:sldId id="288"/>
            <p14:sldId id="287"/>
            <p14:sldId id="290"/>
            <p14:sldId id="291"/>
            <p14:sldId id="292"/>
            <p14:sldId id="295"/>
          </p14:sldIdLst>
        </p14:section>
        <p14:section name="Homework 3: Apache" id="{35240B32-DABB-48EC-B8A3-3015A018E408}">
          <p14:sldIdLst>
            <p14:sldId id="311"/>
            <p14:sldId id="425"/>
            <p14:sldId id="294"/>
            <p14:sldId id="426"/>
            <p14:sldId id="298"/>
            <p14:sldId id="299"/>
            <p14:sldId id="304"/>
            <p14:sldId id="305"/>
            <p14:sldId id="300"/>
            <p14:sldId id="306"/>
            <p14:sldId id="301"/>
            <p14:sldId id="427"/>
            <p14:sldId id="302"/>
            <p14:sldId id="428"/>
            <p14:sldId id="303"/>
          </p14:sldIdLst>
        </p14:section>
        <p14:section name="Homework 4" id="{F50A0A16-8D76-44BC-9559-F8ECB2A85765}">
          <p14:sldIdLst>
            <p14:sldId id="310"/>
          </p14:sldIdLst>
        </p14:section>
        <p14:section name="Tecnlogie utilizzate" id="{0DDCB050-40EC-4CD5-A95B-C835126739FE}">
          <p14:sldIdLst>
            <p14:sldId id="439"/>
            <p14:sldId id="308"/>
            <p14:sldId id="313"/>
            <p14:sldId id="315"/>
            <p14:sldId id="429"/>
            <p14:sldId id="434"/>
            <p14:sldId id="435"/>
            <p14:sldId id="443"/>
            <p14:sldId id="440"/>
            <p14:sldId id="442"/>
            <p14:sldId id="411"/>
            <p14:sldId id="416"/>
            <p14:sldId id="412"/>
            <p14:sldId id="399"/>
            <p14:sldId id="400"/>
            <p14:sldId id="402"/>
            <p14:sldId id="403"/>
            <p14:sldId id="407"/>
          </p14:sldIdLst>
        </p14:section>
        <p14:section name="Design Architetturale" id="{594772F2-E689-48B7-90B6-E78716F36DA6}">
          <p14:sldIdLst>
            <p14:sldId id="431"/>
            <p14:sldId id="433"/>
          </p14:sldIdLst>
        </p14:section>
        <p14:section name="WEB APP" id="{F15779D8-7A7B-4FA6-BE87-4FD91DD01E7F}">
          <p14:sldIdLst>
            <p14:sldId id="418"/>
            <p14:sldId id="409"/>
            <p14:sldId id="413"/>
            <p14:sldId id="417"/>
            <p14:sldId id="419"/>
            <p14:sldId id="420"/>
            <p14:sldId id="421"/>
            <p14:sldId id="422"/>
            <p14:sldId id="423"/>
            <p14:sldId id="424"/>
          </p14:sldIdLst>
        </p14:section>
        <p14:section name="THREAT MODELING" id="{18884091-DC52-4E51-ADCD-6D9070AC1863}">
          <p14:sldIdLst>
            <p14:sldId id="436"/>
            <p14:sldId id="438"/>
            <p14:sldId id="437"/>
            <p14:sldId id="396"/>
            <p14:sldId id="441"/>
          </p14:sldIdLst>
        </p14:section>
        <p14:section name="CONTROLLI AC" id="{430E97C4-8A30-4E91-9403-D8EDB7335BCC}">
          <p14:sldIdLst>
            <p14:sldId id="317"/>
            <p14:sldId id="318"/>
            <p14:sldId id="319"/>
            <p14:sldId id="320"/>
            <p14:sldId id="321"/>
            <p14:sldId id="322"/>
            <p14:sldId id="323"/>
            <p14:sldId id="324"/>
            <p14:sldId id="326"/>
            <p14:sldId id="325"/>
            <p14:sldId id="327"/>
            <p14:sldId id="328"/>
            <p14:sldId id="330"/>
            <p14:sldId id="331"/>
            <p14:sldId id="332"/>
            <p14:sldId id="333"/>
            <p14:sldId id="335"/>
            <p14:sldId id="336"/>
            <p14:sldId id="337"/>
            <p14:sldId id="340"/>
            <p14:sldId id="342"/>
            <p14:sldId id="343"/>
            <p14:sldId id="344"/>
            <p14:sldId id="345"/>
            <p14:sldId id="348"/>
            <p14:sldId id="349"/>
          </p14:sldIdLst>
        </p14:section>
        <p14:section name="CONTROLLI IA" id="{19D9DAA3-6561-4B4E-AC71-F038BE04E49B}">
          <p14:sldIdLst>
            <p14:sldId id="346"/>
            <p14:sldId id="350"/>
            <p14:sldId id="351"/>
            <p14:sldId id="352"/>
            <p14:sldId id="353"/>
            <p14:sldId id="354"/>
            <p14:sldId id="355"/>
            <p14:sldId id="356"/>
            <p14:sldId id="367"/>
            <p14:sldId id="357"/>
            <p14:sldId id="358"/>
            <p14:sldId id="360"/>
            <p14:sldId id="361"/>
            <p14:sldId id="362"/>
            <p14:sldId id="363"/>
            <p14:sldId id="364"/>
            <p14:sldId id="365"/>
            <p14:sldId id="366"/>
          </p14:sldIdLst>
        </p14:section>
        <p14:section name="CONTROLLI SC" id="{F64BB64A-992B-40A7-A20D-BD7B5F4196DF}">
          <p14:sldIdLst>
            <p14:sldId id="368"/>
            <p14:sldId id="369"/>
            <p14:sldId id="370"/>
            <p14:sldId id="371"/>
            <p14:sldId id="372"/>
            <p14:sldId id="373"/>
            <p14:sldId id="376"/>
            <p14:sldId id="375"/>
            <p14:sldId id="377"/>
            <p14:sldId id="378"/>
            <p14:sldId id="379"/>
            <p14:sldId id="380"/>
            <p14:sldId id="383"/>
            <p14:sldId id="385"/>
            <p14:sldId id="384"/>
            <p14:sldId id="382"/>
          </p14:sldIdLst>
        </p14:section>
        <p14:section name="CONTROLLI AU" id="{32120AE5-7822-43BB-87D1-842935A46FEA}">
          <p14:sldIdLst>
            <p14:sldId id="386"/>
            <p14:sldId id="387"/>
            <p14:sldId id="388"/>
            <p14:sldId id="389"/>
            <p14:sldId id="390"/>
            <p14:sldId id="391"/>
            <p14:sldId id="392"/>
          </p14:sldIdLst>
        </p14:section>
        <p14:section name="CONTROLLI SI" id="{833C9AE0-9116-437F-96BF-B907F69863BE}">
          <p14:sldIdLst>
            <p14:sldId id="394"/>
            <p14:sldId id="395"/>
            <p14:sldId id="406"/>
            <p14:sldId id="405"/>
          </p14:sldIdLst>
        </p14:section>
        <p14:section name="CONTROLLI CM" id="{0A02F18A-C37C-4A00-9EEB-F6855414F742}">
          <p14:sldIdLst>
            <p14:sldId id="398"/>
            <p14:sldId id="415"/>
          </p14:sldIdLst>
        </p14:section>
      </p14:sectionLst>
    </p:ex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2B9108-4973-4660-904C-B571EF59965D}" v="1578" dt="2025-12-21T16:56:33.708"/>
    <p1510:client id="{FCCAAF60-D331-4B31-8E76-29187276A7FE}" v="196" dt="2025-12-21T16:29:44.8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821" y="77"/>
      </p:cViewPr>
      <p:guideLst>
        <p:guide orient="horz" pos="2160"/>
        <p:guide pos="383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handoutMaster" Target="handoutMasters/handoutMaster1.xml"/><Relationship Id="rId156" Type="http://schemas.microsoft.com/office/2015/10/relationships/revisionInfo" Target="revisionInfo.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theme" Target="theme/theme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221A1788-7372-4FAC-9AF0-00B54B8D9CBA}" type="datetime1">
              <a:rPr lang="it-IT" smtClean="0"/>
              <a:t>20/01/2026</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it-IT" smtClean="0"/>
              <a:pPr algn="r" rtl="0"/>
              <a:t>‹N›</a:t>
            </a:fld>
            <a:endParaRPr lang="it-IT"/>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0T15:55:24.700"/>
    </inkml:context>
    <inkml:brush xml:id="br0">
      <inkml:brushProperty name="width" value="0.035" units="cm"/>
      <inkml:brushProperty name="height" value="0.035" units="cm"/>
      <inkml:brushProperty name="color" value="#FFFFFF"/>
    </inkml:brush>
  </inkml:definitions>
  <inkml:trace contextRef="#ctx0" brushRef="#br0">885 14 24575,'0'5'0,"0"-1"0,0 1 0,0-1 0,0 1 0,-1-1 0,1 1 0,-1-1 0,-1 1 0,1-1 0,0 0 0,-1 0 0,0 1 0,0-1 0,0 0 0,-1-1 0,1 1 0,-1 0 0,0-1 0,-6 7 0,9-10 0,0 0 0,-1 0 0,1 0 0,0 0 0,0 0 0,-1 0 0,1 0 0,0 1 0,0-1 0,0 0 0,-1 0 0,1 0 0,0 0 0,0 1 0,0-1 0,-1 0 0,1 0 0,0 0 0,0 1 0,0-1 0,0 0 0,0 0 0,0 1 0,0-1 0,-1 0 0,1 0 0,0 1 0,0-1 0,0 0 0,0 0 0,0 1 0,0-1 0,0 0 0,0 1 0,0-1 0,1 0 0,-1 0 0,0 1 0,0-1 0,0 0 0,0 0 0,0 1 0,0-1 0,0 0 0,1 0 0,-1 1 0,17 3 0,25-3 0,47-11 0,0-3 0,103-29 0,-73 14 0,-89 20 0,-45 8 0,-60 8 0,-423 28 0,-4-31 0,402-5 0,47 1 0,22 0 0,0-1 0,0-1 0,-58-10 0,89 10 0,0 1 0,1 0 0,-1 0 0,0 0 0,0 0 0,0 0 0,0 0 0,0 0 0,0 0 0,0 0 0,0 0 0,0-1 0,0 1 0,0 0 0,0 0 0,0 0 0,0 0 0,0 0 0,0 0 0,0 0 0,0 0 0,0-1 0,0 1 0,0 0 0,0 0 0,0 0 0,0 0 0,0 0 0,0 0 0,0 0 0,0 0 0,0 0 0,0-1 0,0 1 0,0 0 0,0 0 0,-1 0 0,1 0 0,0 0 0,0 0 0,0 0 0,0 0 0,0 0 0,0 0 0,0 0 0,0 0 0,0 0 0,0 0 0,-1 0 0,1 0 0,0 0 0,0-1 0,18-3 0,27-1 0,251-4 0,0 14 0,450 64 0,-737-68 0,0 1 0,0 0 0,-1 0 0,15 6 0,-22-8 0,-1 0 0,0 0 0,0 0 0,0 1 0,0-1 0,1 0 0,-1 0 0,0 0 0,0 0 0,0 0 0,1 0 0,-1 0 0,0 0 0,0 1 0,0-1 0,0 0 0,0 0 0,1 0 0,-1 0 0,0 0 0,0 1 0,0-1 0,0 0 0,0 0 0,0 0 0,0 1 0,0-1 0,0 0 0,0 0 0,0 0 0,1 1 0,-1-1 0,0 0 0,0 0 0,0 0 0,-1 1 0,1-1 0,0 0 0,0 0 0,0 0 0,0 0 0,0 1 0,0-1 0,0 0 0,0 0 0,0 0 0,0 1 0,0-1 0,-1 0 0,1 0 0,0 0 0,0 0 0,0 0 0,0 1 0,0-1 0,-1 0 0,1 0 0,0 0 0,-33 8 0,-720 20 0,728-28 0,-2 2 0,27-2 0,0 0 0,0 0 0,0-1 0,0 1 0,0 0 0,0 0 0,1 0 0,-1 0 0,0 0 0,0 0 0,0 0 0,0 0 0,0 1 0,0-1 0,1 0 0,-1 0 0,0 0 0,0 0 0,0 0 0,0 0 0,0 0 0,0 0 0,0 0 0,0 0 0,1 0 0,-1 0 0,0 0 0,0 0 0,0 1 0,0-1 0,0 0 0,0 0 0,0 0 0,0 0 0,0 0 0,0 0 0,0 0 0,0 1 0,0-1 0,0 0 0,0 0 0,0 0 0,0 0 0,0 0 0,0 0 0,0 1 0,0-1 0,0 0 0,0 0 0,0 0 0,0 0 0,0 0 0,0 0 0,0 0 0,0 1 0,0-1 0,0 0 0,0 0 0,0 0 0,0 0 0,57 14 0,-55-13 0,997 242-996,-387-90 686,-440-113 310,194 52 0,-331-79 0,-35-14 0,0 1 0,0 0 0,0 0 0,0 0 0,-1 0 0,1 0 0,0 0 0,0 0 0,0 0 0,0 0 0,0 0 0,-1 0 0,1 0 0,0 0 0,0 0 0,0 0 0,0 0 0,-1 0 0,1 0 0,0 0 0,0 0 0,0 0 0,0 0 0,0 0 0,-1 0 0,1 0 0,0 1 0,0-1 0,0 0 0,0 0 0,0 0 0,0 0 0,-1 0 0,1 0 0,0 0 0,0 1 0,0-1 0,0 0 0,0 0 0,0 0 0,0 0 0,0 0 0,0 1 0,0-1 0,0 0 0,0 0 0,0 0 0,0 0 0,0 0 0,0 1 0,0-1 0,0 0 0,0 0 0,0 0 0,0 0 0,0 1 0,0-1 0,0 0 0,0 0 0,0 0 0,0 0 0,0 1 0,-64-7 0,-492-131 1385,380 87-1464,-85-21 24,-1339-354-899,1498 400 954,66 11 0,38 13 0,-1 0 0,1 0 0,0 0 0,0 1 0,0-1 0,0 1 0,0-1 0,0 1 0,0 0 0,0 0 0,0-1 0,0 2 0,0-1 0,-1 0 0,1 0 0,4 1 0,104 7 0,180 37 0,-165-23 0,289 47-3,985 198-16,-1308-241 19,-57-9 0,-34-17 0,0 0 0,0 0 0,0 0 0,1 0 0,-1 1 0,0-1 0,0 0 0,0 0 0,0 0 0,0 0 0,0 1 0,0-1 0,0 0 0,0 0 0,0 0 0,1 1 0,-1-1 0,0 0 0,0 0 0,0 0 0,0 0 0,0 1 0,-1-1 0,1 0 0,0 0 0,0 0 0,0 1 0,0-1 0,0 0 0,0 0 0,0 0 0,0 1 0,0-1 0,0 0 0,0 0 0,-1 0 0,1 0 0,0 0 0,0 1 0,0-1 0,0 0 0,0 0 0,-1 0 0,1 0 0,-20 7 0,-38-1 147,0-1-1,-87-6 0,56 0 274,-714-5-248,732 7-172,60 2 0,17 3 0,19 3 0,0-1 0,1-1 0,41 6 0,-30-5 0,365 61 0,-115-22 0,-266-41 0,-26-3 0,-43-2 0,-677-58-34,546 37-119,-839-88-784,911 94 937,80 8 0,24 3 0,44-1 0,761 3 0,-424 5 0,-255-5 228,165 9 668,-253 0-896,-35-8 0,0 1 0,0-1 0,0 0 0,0 1 0,0-1 0,0 0 0,0 1 0,0-1 0,0 0 0,0 1 0,0-1 0,0 0 0,0 1 0,0-1 0,0 0 0,0 0 0,0 1 0,0-1 0,0 0 0,-1 1 0,1-1 0,0 0 0,0 0 0,0 1 0,-1-1 0,1 0 0,0 0 0,0 1 0,-1-1 0,1 0 0,0 0 0,0 0 0,-1 0 0,1 1 0,0-1 0,0 0 0,-1 0 0,1 0 0,0 0 0,-1 0 0,1 0 0,0 0 0,-1 0 0,1 0 0,0 0 0,-1 0 0,-68 17 0,-511 54 0,-8-29 0,326-25 0,210-10 0,52-4 0,13 1 0,101 7 0,117 5 0,120 8-367,512 28-1529,540 38 1953,-1350-88-57,-36-2 0,0 1 0,0 1 0,-1 0 0,1 1 0,20 6 0,-37-8 0,0-1 0,-1 0 0,1 0 0,0 0 0,0 0 0,0 0 0,-1 0 0,1 0 0,0 0 0,0 1 0,0-1 0,-1 0 0,1 0 0,0 0 0,0 0 0,0 0 0,0 1 0,0-1 0,0 0 0,-1 0 0,1 0 0,0 1 0,0-1 0,0 0 0,0 0 0,0 0 0,0 1 0,0-1 0,0 0 0,0 0 0,0 1 0,0-1 0,0 0 0,0 0 0,0 0 0,0 1 0,0-1 0,0 0 0,0 0 0,0 0 0,1 1 0,-1-1 0,0 0 0,0 0 0,0 0 0,0 1 0,0-1 0,0 0 0,1 0 0,-1 0 0,0 0 0,0 0 0,0 1 0,0-1 0,1 0 0,-1 0 0,0 0 0,0 0 0,0 0 0,1 0 0,-1 0 0,-17 6 152,-1-2-1,0 0 0,0-1 0,-1-1 1,1 0-1,-31-2 0,3 1 629,-843-15-381,8-63-431,860 75 32,-35-4 0,53 5 0,1 1 0,0 0 0,0-1 0,0 1 0,-1-1 0,1 0 0,0 1 0,0-1 0,0 0 0,0 0 0,0-1 0,0 1 0,1 0 0,-1-1 0,0 1 0,-1-3 0,3 3 0,0 0 0,0 0 0,0 1 0,0-1 0,1 0 0,-1 0 0,0 0 0,1 0 0,-1 0 0,0 0 0,1 0 0,-1 1 0,1-1 0,-1 0 0,1 0 0,0 1 0,-1-1 0,1 0 0,0 1 0,-1-1 0,1 0 0,0 1 0,0-1 0,0 1 0,0 0 0,-1-1 0,1 1 0,0 0 0,2-1 0,39-19 0,0 2 0,2 3 0,0 1 0,56-11 0,-41 11 0,453-106-1365,-455 107-5461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0T15:55:30.893"/>
    </inkml:context>
    <inkml:brush xml:id="br0">
      <inkml:brushProperty name="width" value="0.35" units="cm"/>
      <inkml:brushProperty name="height" value="0.35" units="cm"/>
      <inkml:brushProperty name="color" value="#FFFFFF"/>
    </inkml:brush>
  </inkml:definitions>
  <inkml:trace contextRef="#ctx0" brushRef="#br0">1460 33 24575,'1'-10'0,"0"9"0,-1 1 0,0 0 0,0-1 0,0 1 0,0-1 0,0 1 0,0 0 0,1-1 0,-1 1 0,0-1 0,0 1 0,-1-1 0,1 1 0,0 0 0,0-1 0,0 1 0,0-1 0,0 1 0,0-1 0,0 1 0,-1 0 0,1-1 0,0 1 0,0 0 0,-1-1 0,1 1 0,0 0 0,0-1 0,-1 1 0,1 0 0,0-1 0,-1 1 0,1 0 0,-1 0 0,1 0 0,0-1 0,-1 1 0,1 0 0,-1 0 0,1 0 0,0 0 0,-1 0 0,1 0 0,-1-1 0,1 1 0,-1 0 0,1 0 0,0 0 0,-1 1 0,1-1 0,-1 0 0,1 0 0,-1 0 0,1 0 0,-1 0 0,-56-5 0,1 2 0,-83 6 0,27 0 0,-114 10 0,-13 0 0,-379-13 0,759-12 0,-19 0 0,789 7 0,-491 8 0,233-3-1365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D943A304-85CD-4257-B418-D8F889FE0DBC}" type="datetime1">
              <a:rPr lang="it-IT" smtClean="0"/>
              <a:pPr/>
              <a:t>20/01/2026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3EBA5BD7-F043-4D1B-AA17-CD412FC534DE}" type="slidenum">
              <a:rPr lang="it-IT" smtClean="0"/>
              <a:pPr/>
              <a:t>‹N›</a:t>
            </a:fld>
            <a:endParaRPr lang="it-IT"/>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1</a:t>
            </a:fld>
            <a:endParaRPr lang="it-IT"/>
          </a:p>
        </p:txBody>
      </p:sp>
    </p:spTree>
    <p:extLst>
      <p:ext uri="{BB962C8B-B14F-4D97-AF65-F5344CB8AC3E}">
        <p14:creationId xmlns:p14="http://schemas.microsoft.com/office/powerpoint/2010/main" val="351462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3</a:t>
            </a:fld>
            <a:endParaRPr lang="it-IT"/>
          </a:p>
        </p:txBody>
      </p:sp>
    </p:spTree>
    <p:extLst>
      <p:ext uri="{BB962C8B-B14F-4D97-AF65-F5344CB8AC3E}">
        <p14:creationId xmlns:p14="http://schemas.microsoft.com/office/powerpoint/2010/main" val="215840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Diapositiva titolo">
    <p:spTree>
      <p:nvGrpSpPr>
        <p:cNvPr id="1" name="Shape 8"/>
        <p:cNvGrpSpPr/>
        <p:nvPr/>
      </p:nvGrpSpPr>
      <p:grpSpPr>
        <a:xfrm>
          <a:off x="0" y="0"/>
          <a:ext cx="0" cy="0"/>
          <a:chOff x="0" y="0"/>
          <a:chExt cx="0" cy="0"/>
        </a:xfrm>
      </p:grpSpPr>
      <p:grpSp>
        <p:nvGrpSpPr>
          <p:cNvPr id="9" name="Google Shape;9;p2"/>
          <p:cNvGrpSpPr/>
          <p:nvPr/>
        </p:nvGrpSpPr>
        <p:grpSpPr>
          <a:xfrm>
            <a:off x="8550801" y="6053673"/>
            <a:ext cx="2969344" cy="968696"/>
            <a:chOff x="5608450" y="1680311"/>
            <a:chExt cx="1039375" cy="338989"/>
          </a:xfrm>
        </p:grpSpPr>
        <p:sp>
          <p:nvSpPr>
            <p:cNvPr id="10" name="Google Shape;10;p2"/>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 name="Google Shape;11;p2"/>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 name="Google Shape;12;p2"/>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 name="Google Shape;13;p2"/>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 name="Google Shape;14;p2"/>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 name="Google Shape;15;p2"/>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 name="Google Shape;16;p2"/>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 name="Google Shape;17;p2"/>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 name="Google Shape;18;p2"/>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 name="Google Shape;19;p2"/>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 name="Google Shape;20;p2"/>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 name="Google Shape;21;p2"/>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 name="Google Shape;22;p2"/>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 name="Google Shape;23;p2"/>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 name="Google Shape;24;p2"/>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 name="Google Shape;25;p2"/>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 name="Google Shape;26;p2"/>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 name="Google Shape;27;p2"/>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 name="Google Shape;28;p2"/>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 name="Google Shape;29;p2"/>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 name="Google Shape;30;p2"/>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 name="Google Shape;31;p2"/>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 name="Google Shape;32;p2"/>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 name="Google Shape;33;p2"/>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 name="Google Shape;34;p2"/>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 name="Google Shape;35;p2"/>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 name="Google Shape;36;p2"/>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 name="Google Shape;37;p2"/>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 name="Google Shape;38;p2"/>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 name="Google Shape;39;p2"/>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 name="Google Shape;40;p2"/>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 name="Google Shape;41;p2"/>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 name="Google Shape;42;p2"/>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 name="Google Shape;43;p2"/>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 name="Google Shape;44;p2"/>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 name="Google Shape;45;p2"/>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46" name="Google Shape;46;p2"/>
          <p:cNvGrpSpPr/>
          <p:nvPr/>
        </p:nvGrpSpPr>
        <p:grpSpPr>
          <a:xfrm>
            <a:off x="195856" y="223022"/>
            <a:ext cx="2969345" cy="2036255"/>
            <a:chOff x="5519300" y="372750"/>
            <a:chExt cx="1039375" cy="712575"/>
          </a:xfrm>
        </p:grpSpPr>
        <p:sp>
          <p:nvSpPr>
            <p:cNvPr id="47" name="Google Shape;47;p2"/>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 name="Google Shape;48;p2"/>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9" name="Google Shape;49;p2"/>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0" name="Google Shape;50;p2"/>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 name="Google Shape;51;p2"/>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 name="Google Shape;52;p2"/>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 name="Google Shape;53;p2"/>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 name="Google Shape;54;p2"/>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 name="Google Shape;55;p2"/>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6" name="Google Shape;56;p2"/>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 name="Google Shape;57;p2"/>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 name="Google Shape;58;p2"/>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 name="Google Shape;59;p2"/>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 name="Google Shape;60;p2"/>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 name="Google Shape;61;p2"/>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 name="Google Shape;62;p2"/>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 name="Google Shape;63;p2"/>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 name="Google Shape;64;p2"/>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 name="Google Shape;65;p2"/>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 name="Google Shape;66;p2"/>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 name="Google Shape;67;p2"/>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 name="Google Shape;68;p2"/>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 name="Google Shape;69;p2"/>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 name="Google Shape;70;p2"/>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1" name="Google Shape;71;p2"/>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 name="Google Shape;72;p2"/>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 name="Google Shape;73;p2"/>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4" name="Google Shape;74;p2"/>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 name="Google Shape;75;p2"/>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 name="Google Shape;76;p2"/>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 name="Google Shape;77;p2"/>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8" name="Google Shape;78;p2"/>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9" name="Google Shape;79;p2"/>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 name="Google Shape;80;p2"/>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 name="Google Shape;81;p2"/>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 name="Google Shape;82;p2"/>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3" name="Google Shape;83;p2"/>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 name="Google Shape;84;p2"/>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 name="Google Shape;85;p2"/>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 name="Google Shape;86;p2"/>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7" name="Google Shape;87;p2"/>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 name="Google Shape;88;p2"/>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 name="Google Shape;89;p2"/>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 name="Google Shape;90;p2"/>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1" name="Google Shape;91;p2"/>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2" name="Google Shape;92;p2"/>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3" name="Google Shape;93;p2"/>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 name="Google Shape;94;p2"/>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 name="Google Shape;95;p2"/>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 name="Google Shape;96;p2"/>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 name="Google Shape;97;p2"/>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 name="Google Shape;98;p2"/>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9" name="Google Shape;99;p2"/>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 name="Google Shape;100;p2"/>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 name="Google Shape;101;p2"/>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 name="Google Shape;102;p2"/>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3" name="Google Shape;103;p2"/>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 name="Google Shape;104;p2"/>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 name="Google Shape;105;p2"/>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 name="Google Shape;106;p2"/>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7" name="Google Shape;107;p2"/>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8" name="Google Shape;108;p2"/>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 name="Google Shape;109;p2"/>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0" name="Google Shape;110;p2"/>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 name="Google Shape;111;p2"/>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 name="Google Shape;112;p2"/>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 name="Google Shape;113;p2"/>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114" name="Google Shape;114;p2"/>
          <p:cNvSpPr/>
          <p:nvPr/>
        </p:nvSpPr>
        <p:spPr>
          <a:xfrm>
            <a:off x="4662884" y="-967633"/>
            <a:ext cx="1774738" cy="17756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15" name="Google Shape;115;p2"/>
          <p:cNvSpPr/>
          <p:nvPr/>
        </p:nvSpPr>
        <p:spPr>
          <a:xfrm>
            <a:off x="1090948" y="4924001"/>
            <a:ext cx="4171713" cy="4172800"/>
          </a:xfrm>
          <a:prstGeom prst="blockArc">
            <a:avLst>
              <a:gd name="adj1" fmla="val 10800000"/>
              <a:gd name="adj2" fmla="val 78601"/>
              <a:gd name="adj3" fmla="val 16284"/>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16" name="Google Shape;116;p2"/>
          <p:cNvSpPr/>
          <p:nvPr/>
        </p:nvSpPr>
        <p:spPr>
          <a:xfrm rot="8403633">
            <a:off x="-2258147" y="-2403994"/>
            <a:ext cx="6244695" cy="6246321"/>
          </a:xfrm>
          <a:prstGeom prst="blockArc">
            <a:avLst>
              <a:gd name="adj1" fmla="val 10800000"/>
              <a:gd name="adj2" fmla="val 21552055"/>
              <a:gd name="adj3" fmla="val 12224"/>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117" name="Google Shape;117;p2"/>
          <p:cNvGrpSpPr/>
          <p:nvPr/>
        </p:nvGrpSpPr>
        <p:grpSpPr>
          <a:xfrm>
            <a:off x="10292326" y="719086"/>
            <a:ext cx="945419" cy="452261"/>
            <a:chOff x="5265975" y="1869575"/>
            <a:chExt cx="269400" cy="128825"/>
          </a:xfrm>
        </p:grpSpPr>
        <p:cxnSp>
          <p:nvCxnSpPr>
            <p:cNvPr id="118" name="Google Shape;118;p2"/>
            <p:cNvCxnSpPr/>
            <p:nvPr/>
          </p:nvCxnSpPr>
          <p:spPr>
            <a:xfrm>
              <a:off x="5265975" y="1869575"/>
              <a:ext cx="2694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2"/>
            <p:cNvCxnSpPr/>
            <p:nvPr/>
          </p:nvCxnSpPr>
          <p:spPr>
            <a:xfrm>
              <a:off x="5265975" y="1901781"/>
              <a:ext cx="269400" cy="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2"/>
            <p:cNvCxnSpPr/>
            <p:nvPr/>
          </p:nvCxnSpPr>
          <p:spPr>
            <a:xfrm>
              <a:off x="5265975" y="1933988"/>
              <a:ext cx="269400" cy="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2"/>
            <p:cNvCxnSpPr/>
            <p:nvPr/>
          </p:nvCxnSpPr>
          <p:spPr>
            <a:xfrm>
              <a:off x="5265975" y="1966194"/>
              <a:ext cx="269400" cy="0"/>
            </a:xfrm>
            <a:prstGeom prst="straightConnector1">
              <a:avLst/>
            </a:prstGeom>
            <a:noFill/>
            <a:ln w="9525" cap="flat" cmpd="sng">
              <a:solidFill>
                <a:schemeClr val="dk1"/>
              </a:solidFill>
              <a:prstDash val="solid"/>
              <a:round/>
              <a:headEnd type="none" w="med" len="med"/>
              <a:tailEnd type="none" w="med" len="med"/>
            </a:ln>
          </p:spPr>
        </p:cxnSp>
        <p:cxnSp>
          <p:nvCxnSpPr>
            <p:cNvPr id="122" name="Google Shape;122;p2"/>
            <p:cNvCxnSpPr/>
            <p:nvPr/>
          </p:nvCxnSpPr>
          <p:spPr>
            <a:xfrm>
              <a:off x="5265975" y="1998400"/>
              <a:ext cx="2694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2"/>
          <p:cNvSpPr/>
          <p:nvPr/>
        </p:nvSpPr>
        <p:spPr>
          <a:xfrm>
            <a:off x="2567165" y="5521300"/>
            <a:ext cx="2890047" cy="28916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4" name="Google Shape;124;p2"/>
          <p:cNvSpPr/>
          <p:nvPr/>
        </p:nvSpPr>
        <p:spPr>
          <a:xfrm rot="-1855996">
            <a:off x="11238055" y="1843493"/>
            <a:ext cx="2578119" cy="2578791"/>
          </a:xfrm>
          <a:prstGeom prst="blockArc">
            <a:avLst>
              <a:gd name="adj1" fmla="val 5958233"/>
              <a:gd name="adj2" fmla="val 17549793"/>
              <a:gd name="adj3" fmla="val 21039"/>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5" name="Google Shape;125;p2"/>
          <p:cNvSpPr/>
          <p:nvPr/>
        </p:nvSpPr>
        <p:spPr>
          <a:xfrm>
            <a:off x="11438754" y="1654633"/>
            <a:ext cx="1703556" cy="1704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6" name="Google Shape;126;p2"/>
          <p:cNvSpPr txBox="1">
            <a:spLocks noGrp="1"/>
          </p:cNvSpPr>
          <p:nvPr>
            <p:ph type="ctrTitle"/>
          </p:nvPr>
        </p:nvSpPr>
        <p:spPr>
          <a:xfrm>
            <a:off x="5088092" y="1637717"/>
            <a:ext cx="5997638" cy="2432000"/>
          </a:xfrm>
          <a:prstGeom prst="rect">
            <a:avLst/>
          </a:prstGeom>
        </p:spPr>
        <p:txBody>
          <a:bodyPr spcFirstLastPara="1" wrap="square" lIns="91425" tIns="91425" rIns="91425" bIns="91425" anchor="t" anchorCtr="0">
            <a:noAutofit/>
          </a:bodyPr>
          <a:lstStyle>
            <a:lvl1pPr lvl="0" algn="r">
              <a:lnSpc>
                <a:spcPct val="75000"/>
              </a:lnSpc>
              <a:spcBef>
                <a:spcPts val="0"/>
              </a:spcBef>
              <a:spcAft>
                <a:spcPts val="0"/>
              </a:spcAft>
              <a:buSzPts val="5200"/>
              <a:buNone/>
              <a:defRPr sz="9464"/>
            </a:lvl1pPr>
            <a:lvl2pPr lvl="1" algn="ctr">
              <a:spcBef>
                <a:spcPts val="0"/>
              </a:spcBef>
              <a:spcAft>
                <a:spcPts val="0"/>
              </a:spcAft>
              <a:buSzPts val="5200"/>
              <a:buNone/>
              <a:defRPr sz="6932"/>
            </a:lvl2pPr>
            <a:lvl3pPr lvl="2" algn="ctr">
              <a:spcBef>
                <a:spcPts val="0"/>
              </a:spcBef>
              <a:spcAft>
                <a:spcPts val="0"/>
              </a:spcAft>
              <a:buSzPts val="5200"/>
              <a:buNone/>
              <a:defRPr sz="6932"/>
            </a:lvl3pPr>
            <a:lvl4pPr lvl="3" algn="ctr">
              <a:spcBef>
                <a:spcPts val="0"/>
              </a:spcBef>
              <a:spcAft>
                <a:spcPts val="0"/>
              </a:spcAft>
              <a:buSzPts val="5200"/>
              <a:buNone/>
              <a:defRPr sz="6932"/>
            </a:lvl4pPr>
            <a:lvl5pPr lvl="4" algn="ctr">
              <a:spcBef>
                <a:spcPts val="0"/>
              </a:spcBef>
              <a:spcAft>
                <a:spcPts val="0"/>
              </a:spcAft>
              <a:buSzPts val="5200"/>
              <a:buNone/>
              <a:defRPr sz="6932"/>
            </a:lvl5pPr>
            <a:lvl6pPr lvl="5" algn="ctr">
              <a:spcBef>
                <a:spcPts val="0"/>
              </a:spcBef>
              <a:spcAft>
                <a:spcPts val="0"/>
              </a:spcAft>
              <a:buSzPts val="5200"/>
              <a:buNone/>
              <a:defRPr sz="6932"/>
            </a:lvl6pPr>
            <a:lvl7pPr lvl="6" algn="ctr">
              <a:spcBef>
                <a:spcPts val="0"/>
              </a:spcBef>
              <a:spcAft>
                <a:spcPts val="0"/>
              </a:spcAft>
              <a:buSzPts val="5200"/>
              <a:buNone/>
              <a:defRPr sz="6932"/>
            </a:lvl7pPr>
            <a:lvl8pPr lvl="7" algn="ctr">
              <a:spcBef>
                <a:spcPts val="0"/>
              </a:spcBef>
              <a:spcAft>
                <a:spcPts val="0"/>
              </a:spcAft>
              <a:buSzPts val="5200"/>
              <a:buNone/>
              <a:defRPr sz="6932"/>
            </a:lvl8pPr>
            <a:lvl9pPr lvl="8" algn="ctr">
              <a:spcBef>
                <a:spcPts val="0"/>
              </a:spcBef>
              <a:spcAft>
                <a:spcPts val="0"/>
              </a:spcAft>
              <a:buSzPts val="5200"/>
              <a:buNone/>
              <a:defRPr sz="6932"/>
            </a:lvl9pPr>
          </a:lstStyle>
          <a:p>
            <a:r>
              <a:rPr lang="it-IT"/>
              <a:t>Fare clic per modificare lo stile del titolo dello schema</a:t>
            </a:r>
            <a:endParaRPr/>
          </a:p>
        </p:txBody>
      </p:sp>
      <p:sp>
        <p:nvSpPr>
          <p:cNvPr id="127" name="Google Shape;127;p2"/>
          <p:cNvSpPr txBox="1">
            <a:spLocks noGrp="1"/>
          </p:cNvSpPr>
          <p:nvPr>
            <p:ph type="subTitle" idx="1"/>
          </p:nvPr>
        </p:nvSpPr>
        <p:spPr>
          <a:xfrm>
            <a:off x="8455797" y="4069733"/>
            <a:ext cx="2629715" cy="985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399"/>
            </a:lvl1pPr>
            <a:lvl2pPr lvl="1" algn="ctr">
              <a:lnSpc>
                <a:spcPct val="100000"/>
              </a:lnSpc>
              <a:spcBef>
                <a:spcPts val="0"/>
              </a:spcBef>
              <a:spcAft>
                <a:spcPts val="0"/>
              </a:spcAft>
              <a:buSzPts val="2800"/>
              <a:buNone/>
              <a:defRPr sz="3732"/>
            </a:lvl2pPr>
            <a:lvl3pPr lvl="2" algn="ctr">
              <a:lnSpc>
                <a:spcPct val="100000"/>
              </a:lnSpc>
              <a:spcBef>
                <a:spcPts val="0"/>
              </a:spcBef>
              <a:spcAft>
                <a:spcPts val="0"/>
              </a:spcAft>
              <a:buSzPts val="2800"/>
              <a:buNone/>
              <a:defRPr sz="3732"/>
            </a:lvl3pPr>
            <a:lvl4pPr lvl="3" algn="ctr">
              <a:lnSpc>
                <a:spcPct val="100000"/>
              </a:lnSpc>
              <a:spcBef>
                <a:spcPts val="0"/>
              </a:spcBef>
              <a:spcAft>
                <a:spcPts val="0"/>
              </a:spcAft>
              <a:buSzPts val="2800"/>
              <a:buNone/>
              <a:defRPr sz="3732"/>
            </a:lvl4pPr>
            <a:lvl5pPr lvl="4" algn="ctr">
              <a:lnSpc>
                <a:spcPct val="100000"/>
              </a:lnSpc>
              <a:spcBef>
                <a:spcPts val="0"/>
              </a:spcBef>
              <a:spcAft>
                <a:spcPts val="0"/>
              </a:spcAft>
              <a:buSzPts val="2800"/>
              <a:buNone/>
              <a:defRPr sz="3732"/>
            </a:lvl5pPr>
            <a:lvl6pPr lvl="5" algn="ctr">
              <a:lnSpc>
                <a:spcPct val="100000"/>
              </a:lnSpc>
              <a:spcBef>
                <a:spcPts val="0"/>
              </a:spcBef>
              <a:spcAft>
                <a:spcPts val="0"/>
              </a:spcAft>
              <a:buSzPts val="2800"/>
              <a:buNone/>
              <a:defRPr sz="3732"/>
            </a:lvl6pPr>
            <a:lvl7pPr lvl="6" algn="ctr">
              <a:lnSpc>
                <a:spcPct val="100000"/>
              </a:lnSpc>
              <a:spcBef>
                <a:spcPts val="0"/>
              </a:spcBef>
              <a:spcAft>
                <a:spcPts val="0"/>
              </a:spcAft>
              <a:buSzPts val="2800"/>
              <a:buNone/>
              <a:defRPr sz="3732"/>
            </a:lvl7pPr>
            <a:lvl8pPr lvl="7" algn="ctr">
              <a:lnSpc>
                <a:spcPct val="100000"/>
              </a:lnSpc>
              <a:spcBef>
                <a:spcPts val="0"/>
              </a:spcBef>
              <a:spcAft>
                <a:spcPts val="0"/>
              </a:spcAft>
              <a:buSzPts val="2800"/>
              <a:buNone/>
              <a:defRPr sz="3732"/>
            </a:lvl8pPr>
            <a:lvl9pPr lvl="8" algn="ctr">
              <a:lnSpc>
                <a:spcPct val="100000"/>
              </a:lnSpc>
              <a:spcBef>
                <a:spcPts val="0"/>
              </a:spcBef>
              <a:spcAft>
                <a:spcPts val="0"/>
              </a:spcAft>
              <a:buSzPts val="2800"/>
              <a:buNone/>
              <a:defRPr sz="3732"/>
            </a:lvl9pPr>
          </a:lstStyle>
          <a:p>
            <a:r>
              <a:rPr lang="it-IT"/>
              <a:t>Fare clic per modificare lo stile del sottotitolo dello schema</a:t>
            </a:r>
            <a:endParaRPr/>
          </a:p>
        </p:txBody>
      </p:sp>
    </p:spTree>
    <p:extLst>
      <p:ext uri="{BB962C8B-B14F-4D97-AF65-F5344CB8AC3E}">
        <p14:creationId xmlns:p14="http://schemas.microsoft.com/office/powerpoint/2010/main" val="33023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16"/>
        <p:cNvGrpSpPr/>
        <p:nvPr/>
      </p:nvGrpSpPr>
      <p:grpSpPr>
        <a:xfrm>
          <a:off x="0" y="0"/>
          <a:ext cx="0" cy="0"/>
          <a:chOff x="0" y="0"/>
          <a:chExt cx="0" cy="0"/>
        </a:xfrm>
      </p:grpSpPr>
      <p:sp>
        <p:nvSpPr>
          <p:cNvPr id="917" name="Google Shape;917;p13"/>
          <p:cNvSpPr txBox="1">
            <a:spLocks noGrp="1"/>
          </p:cNvSpPr>
          <p:nvPr>
            <p:ph type="title"/>
          </p:nvPr>
        </p:nvSpPr>
        <p:spPr>
          <a:xfrm>
            <a:off x="950786" y="593367"/>
            <a:ext cx="10287320" cy="9852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it-IT"/>
              <a:t>Fare clic per modificare lo stile del titolo dello schema</a:t>
            </a:r>
            <a:endParaRPr/>
          </a:p>
        </p:txBody>
      </p:sp>
      <p:sp>
        <p:nvSpPr>
          <p:cNvPr id="918" name="Google Shape;918;p13"/>
          <p:cNvSpPr txBox="1">
            <a:spLocks noGrp="1"/>
          </p:cNvSpPr>
          <p:nvPr>
            <p:ph type="title" idx="2"/>
          </p:nvPr>
        </p:nvSpPr>
        <p:spPr>
          <a:xfrm>
            <a:off x="2841726" y="2276400"/>
            <a:ext cx="2812068"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919" name="Google Shape;919;p13"/>
          <p:cNvSpPr txBox="1">
            <a:spLocks noGrp="1"/>
          </p:cNvSpPr>
          <p:nvPr>
            <p:ph type="subTitle" idx="1"/>
          </p:nvPr>
        </p:nvSpPr>
        <p:spPr>
          <a:xfrm>
            <a:off x="2841726" y="2839708"/>
            <a:ext cx="2812068"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920" name="Google Shape;920;p13"/>
          <p:cNvSpPr txBox="1">
            <a:spLocks noGrp="1"/>
          </p:cNvSpPr>
          <p:nvPr>
            <p:ph type="title" idx="3"/>
          </p:nvPr>
        </p:nvSpPr>
        <p:spPr>
          <a:xfrm>
            <a:off x="7721122" y="2276400"/>
            <a:ext cx="2812068"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921" name="Google Shape;921;p13"/>
          <p:cNvSpPr txBox="1">
            <a:spLocks noGrp="1"/>
          </p:cNvSpPr>
          <p:nvPr>
            <p:ph type="subTitle" idx="4"/>
          </p:nvPr>
        </p:nvSpPr>
        <p:spPr>
          <a:xfrm>
            <a:off x="7721122" y="2839708"/>
            <a:ext cx="2812068"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922" name="Google Shape;922;p13"/>
          <p:cNvSpPr txBox="1">
            <a:spLocks noGrp="1"/>
          </p:cNvSpPr>
          <p:nvPr>
            <p:ph type="title" idx="5"/>
          </p:nvPr>
        </p:nvSpPr>
        <p:spPr>
          <a:xfrm>
            <a:off x="2841726" y="3938859"/>
            <a:ext cx="2812068"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923" name="Google Shape;923;p13"/>
          <p:cNvSpPr txBox="1">
            <a:spLocks noGrp="1"/>
          </p:cNvSpPr>
          <p:nvPr>
            <p:ph type="subTitle" idx="6"/>
          </p:nvPr>
        </p:nvSpPr>
        <p:spPr>
          <a:xfrm>
            <a:off x="2841726" y="4502167"/>
            <a:ext cx="2812068"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924" name="Google Shape;924;p13"/>
          <p:cNvSpPr txBox="1">
            <a:spLocks noGrp="1"/>
          </p:cNvSpPr>
          <p:nvPr>
            <p:ph type="title" idx="7"/>
          </p:nvPr>
        </p:nvSpPr>
        <p:spPr>
          <a:xfrm>
            <a:off x="7721122" y="3938859"/>
            <a:ext cx="2812068"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925" name="Google Shape;925;p13"/>
          <p:cNvSpPr txBox="1">
            <a:spLocks noGrp="1"/>
          </p:cNvSpPr>
          <p:nvPr>
            <p:ph type="subTitle" idx="8"/>
          </p:nvPr>
        </p:nvSpPr>
        <p:spPr>
          <a:xfrm>
            <a:off x="7721122" y="4502168"/>
            <a:ext cx="2812068"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926" name="Google Shape;926;p13"/>
          <p:cNvSpPr txBox="1">
            <a:spLocks noGrp="1"/>
          </p:cNvSpPr>
          <p:nvPr>
            <p:ph type="title" idx="9" hasCustomPrompt="1"/>
          </p:nvPr>
        </p:nvSpPr>
        <p:spPr>
          <a:xfrm>
            <a:off x="1656035" y="2602117"/>
            <a:ext cx="1084118" cy="64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999"/>
            </a:lvl1pPr>
            <a:lvl2pPr lvl="1" algn="ctr" rtl="0">
              <a:spcBef>
                <a:spcPts val="0"/>
              </a:spcBef>
              <a:spcAft>
                <a:spcPts val="0"/>
              </a:spcAft>
              <a:buClr>
                <a:schemeClr val="accent4"/>
              </a:buClr>
              <a:buSzPts val="4800"/>
              <a:buNone/>
              <a:defRPr sz="6398">
                <a:solidFill>
                  <a:schemeClr val="accent4"/>
                </a:solidFill>
              </a:defRPr>
            </a:lvl2pPr>
            <a:lvl3pPr lvl="2" algn="ctr" rtl="0">
              <a:spcBef>
                <a:spcPts val="0"/>
              </a:spcBef>
              <a:spcAft>
                <a:spcPts val="0"/>
              </a:spcAft>
              <a:buClr>
                <a:schemeClr val="accent4"/>
              </a:buClr>
              <a:buSzPts val="4800"/>
              <a:buNone/>
              <a:defRPr sz="6398">
                <a:solidFill>
                  <a:schemeClr val="accent4"/>
                </a:solidFill>
              </a:defRPr>
            </a:lvl3pPr>
            <a:lvl4pPr lvl="3" algn="ctr" rtl="0">
              <a:spcBef>
                <a:spcPts val="0"/>
              </a:spcBef>
              <a:spcAft>
                <a:spcPts val="0"/>
              </a:spcAft>
              <a:buClr>
                <a:schemeClr val="accent4"/>
              </a:buClr>
              <a:buSzPts val="4800"/>
              <a:buNone/>
              <a:defRPr sz="6398">
                <a:solidFill>
                  <a:schemeClr val="accent4"/>
                </a:solidFill>
              </a:defRPr>
            </a:lvl4pPr>
            <a:lvl5pPr lvl="4" algn="ctr" rtl="0">
              <a:spcBef>
                <a:spcPts val="0"/>
              </a:spcBef>
              <a:spcAft>
                <a:spcPts val="0"/>
              </a:spcAft>
              <a:buClr>
                <a:schemeClr val="accent4"/>
              </a:buClr>
              <a:buSzPts val="4800"/>
              <a:buNone/>
              <a:defRPr sz="6398">
                <a:solidFill>
                  <a:schemeClr val="accent4"/>
                </a:solidFill>
              </a:defRPr>
            </a:lvl5pPr>
            <a:lvl6pPr lvl="5" algn="ctr" rtl="0">
              <a:spcBef>
                <a:spcPts val="0"/>
              </a:spcBef>
              <a:spcAft>
                <a:spcPts val="0"/>
              </a:spcAft>
              <a:buClr>
                <a:schemeClr val="accent4"/>
              </a:buClr>
              <a:buSzPts val="4800"/>
              <a:buNone/>
              <a:defRPr sz="6398">
                <a:solidFill>
                  <a:schemeClr val="accent4"/>
                </a:solidFill>
              </a:defRPr>
            </a:lvl6pPr>
            <a:lvl7pPr lvl="6" algn="ctr" rtl="0">
              <a:spcBef>
                <a:spcPts val="0"/>
              </a:spcBef>
              <a:spcAft>
                <a:spcPts val="0"/>
              </a:spcAft>
              <a:buClr>
                <a:schemeClr val="accent4"/>
              </a:buClr>
              <a:buSzPts val="4800"/>
              <a:buNone/>
              <a:defRPr sz="6398">
                <a:solidFill>
                  <a:schemeClr val="accent4"/>
                </a:solidFill>
              </a:defRPr>
            </a:lvl7pPr>
            <a:lvl8pPr lvl="7" algn="ctr" rtl="0">
              <a:spcBef>
                <a:spcPts val="0"/>
              </a:spcBef>
              <a:spcAft>
                <a:spcPts val="0"/>
              </a:spcAft>
              <a:buClr>
                <a:schemeClr val="accent4"/>
              </a:buClr>
              <a:buSzPts val="4800"/>
              <a:buNone/>
              <a:defRPr sz="6398">
                <a:solidFill>
                  <a:schemeClr val="accent4"/>
                </a:solidFill>
              </a:defRPr>
            </a:lvl8pPr>
            <a:lvl9pPr lvl="8" algn="ctr" rtl="0">
              <a:spcBef>
                <a:spcPts val="0"/>
              </a:spcBef>
              <a:spcAft>
                <a:spcPts val="0"/>
              </a:spcAft>
              <a:buClr>
                <a:schemeClr val="accent4"/>
              </a:buClr>
              <a:buSzPts val="4800"/>
              <a:buNone/>
              <a:defRPr sz="6398">
                <a:solidFill>
                  <a:schemeClr val="accent4"/>
                </a:solidFill>
              </a:defRPr>
            </a:lvl9pPr>
          </a:lstStyle>
          <a:p>
            <a:r>
              <a:t>xx%</a:t>
            </a:r>
          </a:p>
        </p:txBody>
      </p:sp>
      <p:sp>
        <p:nvSpPr>
          <p:cNvPr id="927" name="Google Shape;927;p13"/>
          <p:cNvSpPr txBox="1">
            <a:spLocks noGrp="1"/>
          </p:cNvSpPr>
          <p:nvPr>
            <p:ph type="title" idx="13" hasCustomPrompt="1"/>
          </p:nvPr>
        </p:nvSpPr>
        <p:spPr>
          <a:xfrm>
            <a:off x="1655636" y="4314333"/>
            <a:ext cx="1084917"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999"/>
            </a:lvl1pPr>
            <a:lvl2pPr lvl="1" algn="ctr" rtl="0">
              <a:spcBef>
                <a:spcPts val="0"/>
              </a:spcBef>
              <a:spcAft>
                <a:spcPts val="0"/>
              </a:spcAft>
              <a:buClr>
                <a:schemeClr val="accent4"/>
              </a:buClr>
              <a:buSzPts val="4800"/>
              <a:buNone/>
              <a:defRPr sz="6398">
                <a:solidFill>
                  <a:schemeClr val="accent4"/>
                </a:solidFill>
              </a:defRPr>
            </a:lvl2pPr>
            <a:lvl3pPr lvl="2" algn="ctr" rtl="0">
              <a:spcBef>
                <a:spcPts val="0"/>
              </a:spcBef>
              <a:spcAft>
                <a:spcPts val="0"/>
              </a:spcAft>
              <a:buClr>
                <a:schemeClr val="accent4"/>
              </a:buClr>
              <a:buSzPts val="4800"/>
              <a:buNone/>
              <a:defRPr sz="6398">
                <a:solidFill>
                  <a:schemeClr val="accent4"/>
                </a:solidFill>
              </a:defRPr>
            </a:lvl3pPr>
            <a:lvl4pPr lvl="3" algn="ctr" rtl="0">
              <a:spcBef>
                <a:spcPts val="0"/>
              </a:spcBef>
              <a:spcAft>
                <a:spcPts val="0"/>
              </a:spcAft>
              <a:buClr>
                <a:schemeClr val="accent4"/>
              </a:buClr>
              <a:buSzPts val="4800"/>
              <a:buNone/>
              <a:defRPr sz="6398">
                <a:solidFill>
                  <a:schemeClr val="accent4"/>
                </a:solidFill>
              </a:defRPr>
            </a:lvl4pPr>
            <a:lvl5pPr lvl="4" algn="ctr" rtl="0">
              <a:spcBef>
                <a:spcPts val="0"/>
              </a:spcBef>
              <a:spcAft>
                <a:spcPts val="0"/>
              </a:spcAft>
              <a:buClr>
                <a:schemeClr val="accent4"/>
              </a:buClr>
              <a:buSzPts val="4800"/>
              <a:buNone/>
              <a:defRPr sz="6398">
                <a:solidFill>
                  <a:schemeClr val="accent4"/>
                </a:solidFill>
              </a:defRPr>
            </a:lvl5pPr>
            <a:lvl6pPr lvl="5" algn="ctr" rtl="0">
              <a:spcBef>
                <a:spcPts val="0"/>
              </a:spcBef>
              <a:spcAft>
                <a:spcPts val="0"/>
              </a:spcAft>
              <a:buClr>
                <a:schemeClr val="accent4"/>
              </a:buClr>
              <a:buSzPts val="4800"/>
              <a:buNone/>
              <a:defRPr sz="6398">
                <a:solidFill>
                  <a:schemeClr val="accent4"/>
                </a:solidFill>
              </a:defRPr>
            </a:lvl6pPr>
            <a:lvl7pPr lvl="6" algn="ctr" rtl="0">
              <a:spcBef>
                <a:spcPts val="0"/>
              </a:spcBef>
              <a:spcAft>
                <a:spcPts val="0"/>
              </a:spcAft>
              <a:buClr>
                <a:schemeClr val="accent4"/>
              </a:buClr>
              <a:buSzPts val="4800"/>
              <a:buNone/>
              <a:defRPr sz="6398">
                <a:solidFill>
                  <a:schemeClr val="accent4"/>
                </a:solidFill>
              </a:defRPr>
            </a:lvl7pPr>
            <a:lvl8pPr lvl="7" algn="ctr" rtl="0">
              <a:spcBef>
                <a:spcPts val="0"/>
              </a:spcBef>
              <a:spcAft>
                <a:spcPts val="0"/>
              </a:spcAft>
              <a:buClr>
                <a:schemeClr val="accent4"/>
              </a:buClr>
              <a:buSzPts val="4800"/>
              <a:buNone/>
              <a:defRPr sz="6398">
                <a:solidFill>
                  <a:schemeClr val="accent4"/>
                </a:solidFill>
              </a:defRPr>
            </a:lvl8pPr>
            <a:lvl9pPr lvl="8" algn="ctr" rtl="0">
              <a:spcBef>
                <a:spcPts val="0"/>
              </a:spcBef>
              <a:spcAft>
                <a:spcPts val="0"/>
              </a:spcAft>
              <a:buClr>
                <a:schemeClr val="accent4"/>
              </a:buClr>
              <a:buSzPts val="4800"/>
              <a:buNone/>
              <a:defRPr sz="6398">
                <a:solidFill>
                  <a:schemeClr val="accent4"/>
                </a:solidFill>
              </a:defRPr>
            </a:lvl9pPr>
          </a:lstStyle>
          <a:p>
            <a:r>
              <a:t>xx%</a:t>
            </a:r>
          </a:p>
        </p:txBody>
      </p:sp>
      <p:sp>
        <p:nvSpPr>
          <p:cNvPr id="928" name="Google Shape;928;p13"/>
          <p:cNvSpPr txBox="1">
            <a:spLocks noGrp="1"/>
          </p:cNvSpPr>
          <p:nvPr>
            <p:ph type="title" idx="14" hasCustomPrompt="1"/>
          </p:nvPr>
        </p:nvSpPr>
        <p:spPr>
          <a:xfrm>
            <a:off x="6534642" y="2599684"/>
            <a:ext cx="1084917"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999"/>
            </a:lvl1pPr>
            <a:lvl2pPr lvl="1" algn="ctr" rtl="0">
              <a:spcBef>
                <a:spcPts val="0"/>
              </a:spcBef>
              <a:spcAft>
                <a:spcPts val="0"/>
              </a:spcAft>
              <a:buClr>
                <a:schemeClr val="accent4"/>
              </a:buClr>
              <a:buSzPts val="4800"/>
              <a:buNone/>
              <a:defRPr sz="6398">
                <a:solidFill>
                  <a:schemeClr val="accent4"/>
                </a:solidFill>
              </a:defRPr>
            </a:lvl2pPr>
            <a:lvl3pPr lvl="2" algn="ctr" rtl="0">
              <a:spcBef>
                <a:spcPts val="0"/>
              </a:spcBef>
              <a:spcAft>
                <a:spcPts val="0"/>
              </a:spcAft>
              <a:buClr>
                <a:schemeClr val="accent4"/>
              </a:buClr>
              <a:buSzPts val="4800"/>
              <a:buNone/>
              <a:defRPr sz="6398">
                <a:solidFill>
                  <a:schemeClr val="accent4"/>
                </a:solidFill>
              </a:defRPr>
            </a:lvl3pPr>
            <a:lvl4pPr lvl="3" algn="ctr" rtl="0">
              <a:spcBef>
                <a:spcPts val="0"/>
              </a:spcBef>
              <a:spcAft>
                <a:spcPts val="0"/>
              </a:spcAft>
              <a:buClr>
                <a:schemeClr val="accent4"/>
              </a:buClr>
              <a:buSzPts val="4800"/>
              <a:buNone/>
              <a:defRPr sz="6398">
                <a:solidFill>
                  <a:schemeClr val="accent4"/>
                </a:solidFill>
              </a:defRPr>
            </a:lvl4pPr>
            <a:lvl5pPr lvl="4" algn="ctr" rtl="0">
              <a:spcBef>
                <a:spcPts val="0"/>
              </a:spcBef>
              <a:spcAft>
                <a:spcPts val="0"/>
              </a:spcAft>
              <a:buClr>
                <a:schemeClr val="accent4"/>
              </a:buClr>
              <a:buSzPts val="4800"/>
              <a:buNone/>
              <a:defRPr sz="6398">
                <a:solidFill>
                  <a:schemeClr val="accent4"/>
                </a:solidFill>
              </a:defRPr>
            </a:lvl5pPr>
            <a:lvl6pPr lvl="5" algn="ctr" rtl="0">
              <a:spcBef>
                <a:spcPts val="0"/>
              </a:spcBef>
              <a:spcAft>
                <a:spcPts val="0"/>
              </a:spcAft>
              <a:buClr>
                <a:schemeClr val="accent4"/>
              </a:buClr>
              <a:buSzPts val="4800"/>
              <a:buNone/>
              <a:defRPr sz="6398">
                <a:solidFill>
                  <a:schemeClr val="accent4"/>
                </a:solidFill>
              </a:defRPr>
            </a:lvl6pPr>
            <a:lvl7pPr lvl="6" algn="ctr" rtl="0">
              <a:spcBef>
                <a:spcPts val="0"/>
              </a:spcBef>
              <a:spcAft>
                <a:spcPts val="0"/>
              </a:spcAft>
              <a:buClr>
                <a:schemeClr val="accent4"/>
              </a:buClr>
              <a:buSzPts val="4800"/>
              <a:buNone/>
              <a:defRPr sz="6398">
                <a:solidFill>
                  <a:schemeClr val="accent4"/>
                </a:solidFill>
              </a:defRPr>
            </a:lvl7pPr>
            <a:lvl8pPr lvl="7" algn="ctr" rtl="0">
              <a:spcBef>
                <a:spcPts val="0"/>
              </a:spcBef>
              <a:spcAft>
                <a:spcPts val="0"/>
              </a:spcAft>
              <a:buClr>
                <a:schemeClr val="accent4"/>
              </a:buClr>
              <a:buSzPts val="4800"/>
              <a:buNone/>
              <a:defRPr sz="6398">
                <a:solidFill>
                  <a:schemeClr val="accent4"/>
                </a:solidFill>
              </a:defRPr>
            </a:lvl8pPr>
            <a:lvl9pPr lvl="8" algn="ctr" rtl="0">
              <a:spcBef>
                <a:spcPts val="0"/>
              </a:spcBef>
              <a:spcAft>
                <a:spcPts val="0"/>
              </a:spcAft>
              <a:buClr>
                <a:schemeClr val="accent4"/>
              </a:buClr>
              <a:buSzPts val="4800"/>
              <a:buNone/>
              <a:defRPr sz="6398">
                <a:solidFill>
                  <a:schemeClr val="accent4"/>
                </a:solidFill>
              </a:defRPr>
            </a:lvl9pPr>
          </a:lstStyle>
          <a:p>
            <a:r>
              <a:t>xx%</a:t>
            </a:r>
          </a:p>
        </p:txBody>
      </p:sp>
      <p:sp>
        <p:nvSpPr>
          <p:cNvPr id="929" name="Google Shape;929;p13"/>
          <p:cNvSpPr txBox="1">
            <a:spLocks noGrp="1"/>
          </p:cNvSpPr>
          <p:nvPr>
            <p:ph type="title" idx="15" hasCustomPrompt="1"/>
          </p:nvPr>
        </p:nvSpPr>
        <p:spPr>
          <a:xfrm>
            <a:off x="6534642" y="4318217"/>
            <a:ext cx="1084917"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999"/>
            </a:lvl1pPr>
            <a:lvl2pPr lvl="1" algn="ctr" rtl="0">
              <a:spcBef>
                <a:spcPts val="0"/>
              </a:spcBef>
              <a:spcAft>
                <a:spcPts val="0"/>
              </a:spcAft>
              <a:buClr>
                <a:schemeClr val="accent4"/>
              </a:buClr>
              <a:buSzPts val="4800"/>
              <a:buNone/>
              <a:defRPr sz="6398">
                <a:solidFill>
                  <a:schemeClr val="accent4"/>
                </a:solidFill>
              </a:defRPr>
            </a:lvl2pPr>
            <a:lvl3pPr lvl="2" algn="ctr" rtl="0">
              <a:spcBef>
                <a:spcPts val="0"/>
              </a:spcBef>
              <a:spcAft>
                <a:spcPts val="0"/>
              </a:spcAft>
              <a:buClr>
                <a:schemeClr val="accent4"/>
              </a:buClr>
              <a:buSzPts val="4800"/>
              <a:buNone/>
              <a:defRPr sz="6398">
                <a:solidFill>
                  <a:schemeClr val="accent4"/>
                </a:solidFill>
              </a:defRPr>
            </a:lvl3pPr>
            <a:lvl4pPr lvl="3" algn="ctr" rtl="0">
              <a:spcBef>
                <a:spcPts val="0"/>
              </a:spcBef>
              <a:spcAft>
                <a:spcPts val="0"/>
              </a:spcAft>
              <a:buClr>
                <a:schemeClr val="accent4"/>
              </a:buClr>
              <a:buSzPts val="4800"/>
              <a:buNone/>
              <a:defRPr sz="6398">
                <a:solidFill>
                  <a:schemeClr val="accent4"/>
                </a:solidFill>
              </a:defRPr>
            </a:lvl4pPr>
            <a:lvl5pPr lvl="4" algn="ctr" rtl="0">
              <a:spcBef>
                <a:spcPts val="0"/>
              </a:spcBef>
              <a:spcAft>
                <a:spcPts val="0"/>
              </a:spcAft>
              <a:buClr>
                <a:schemeClr val="accent4"/>
              </a:buClr>
              <a:buSzPts val="4800"/>
              <a:buNone/>
              <a:defRPr sz="6398">
                <a:solidFill>
                  <a:schemeClr val="accent4"/>
                </a:solidFill>
              </a:defRPr>
            </a:lvl5pPr>
            <a:lvl6pPr lvl="5" algn="ctr" rtl="0">
              <a:spcBef>
                <a:spcPts val="0"/>
              </a:spcBef>
              <a:spcAft>
                <a:spcPts val="0"/>
              </a:spcAft>
              <a:buClr>
                <a:schemeClr val="accent4"/>
              </a:buClr>
              <a:buSzPts val="4800"/>
              <a:buNone/>
              <a:defRPr sz="6398">
                <a:solidFill>
                  <a:schemeClr val="accent4"/>
                </a:solidFill>
              </a:defRPr>
            </a:lvl6pPr>
            <a:lvl7pPr lvl="6" algn="ctr" rtl="0">
              <a:spcBef>
                <a:spcPts val="0"/>
              </a:spcBef>
              <a:spcAft>
                <a:spcPts val="0"/>
              </a:spcAft>
              <a:buClr>
                <a:schemeClr val="accent4"/>
              </a:buClr>
              <a:buSzPts val="4800"/>
              <a:buNone/>
              <a:defRPr sz="6398">
                <a:solidFill>
                  <a:schemeClr val="accent4"/>
                </a:solidFill>
              </a:defRPr>
            </a:lvl7pPr>
            <a:lvl8pPr lvl="7" algn="ctr" rtl="0">
              <a:spcBef>
                <a:spcPts val="0"/>
              </a:spcBef>
              <a:spcAft>
                <a:spcPts val="0"/>
              </a:spcAft>
              <a:buClr>
                <a:schemeClr val="accent4"/>
              </a:buClr>
              <a:buSzPts val="4800"/>
              <a:buNone/>
              <a:defRPr sz="6398">
                <a:solidFill>
                  <a:schemeClr val="accent4"/>
                </a:solidFill>
              </a:defRPr>
            </a:lvl8pPr>
            <a:lvl9pPr lvl="8" algn="ctr" rtl="0">
              <a:spcBef>
                <a:spcPts val="0"/>
              </a:spcBef>
              <a:spcAft>
                <a:spcPts val="0"/>
              </a:spcAft>
              <a:buClr>
                <a:schemeClr val="accent4"/>
              </a:buClr>
              <a:buSzPts val="4800"/>
              <a:buNone/>
              <a:defRPr sz="6398">
                <a:solidFill>
                  <a:schemeClr val="accent4"/>
                </a:solidFill>
              </a:defRPr>
            </a:lvl9pPr>
          </a:lstStyle>
          <a:p>
            <a:r>
              <a:t>xx%</a:t>
            </a:r>
          </a:p>
        </p:txBody>
      </p:sp>
      <p:pic>
        <p:nvPicPr>
          <p:cNvPr id="930" name="Google Shape;930;p13"/>
          <p:cNvPicPr preferRelativeResize="0"/>
          <p:nvPr/>
        </p:nvPicPr>
        <p:blipFill>
          <a:blip r:embed="rId2">
            <a:alphaModFix/>
          </a:blip>
          <a:stretch>
            <a:fillRect/>
          </a:stretch>
        </p:blipFill>
        <p:spPr>
          <a:xfrm flipH="1">
            <a:off x="-2049232" y="4871015"/>
            <a:ext cx="3845832" cy="2561980"/>
          </a:xfrm>
          <a:prstGeom prst="rect">
            <a:avLst/>
          </a:prstGeom>
          <a:noFill/>
          <a:ln>
            <a:noFill/>
          </a:ln>
        </p:spPr>
      </p:pic>
      <p:grpSp>
        <p:nvGrpSpPr>
          <p:cNvPr id="931" name="Google Shape;931;p13"/>
          <p:cNvGrpSpPr/>
          <p:nvPr/>
        </p:nvGrpSpPr>
        <p:grpSpPr>
          <a:xfrm rot="5400000">
            <a:off x="-1443673" y="1746946"/>
            <a:ext cx="2970117" cy="968444"/>
            <a:chOff x="3857800" y="1143286"/>
            <a:chExt cx="1039375" cy="338989"/>
          </a:xfrm>
        </p:grpSpPr>
        <p:sp>
          <p:nvSpPr>
            <p:cNvPr id="932" name="Google Shape;932;p13"/>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33" name="Google Shape;933;p13"/>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34" name="Google Shape;934;p13"/>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35" name="Google Shape;935;p13"/>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36" name="Google Shape;936;p13"/>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37" name="Google Shape;937;p13"/>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38" name="Google Shape;938;p13"/>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39" name="Google Shape;939;p13"/>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0" name="Google Shape;940;p13"/>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1" name="Google Shape;941;p13"/>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2" name="Google Shape;942;p13"/>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3" name="Google Shape;943;p13"/>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4" name="Google Shape;944;p13"/>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5" name="Google Shape;945;p13"/>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6" name="Google Shape;946;p13"/>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7" name="Google Shape;947;p13"/>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8" name="Google Shape;948;p13"/>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9" name="Google Shape;949;p13"/>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0" name="Google Shape;950;p13"/>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1" name="Google Shape;951;p13"/>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2" name="Google Shape;952;p13"/>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3" name="Google Shape;953;p13"/>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4" name="Google Shape;954;p13"/>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5" name="Google Shape;955;p13"/>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6" name="Google Shape;956;p13"/>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7" name="Google Shape;957;p13"/>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8" name="Google Shape;958;p13"/>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9" name="Google Shape;959;p13"/>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0" name="Google Shape;960;p13"/>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1" name="Google Shape;961;p13"/>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962" name="Google Shape;962;p13"/>
          <p:cNvGrpSpPr/>
          <p:nvPr/>
        </p:nvGrpSpPr>
        <p:grpSpPr>
          <a:xfrm flipH="1">
            <a:off x="11238111" y="1055555"/>
            <a:ext cx="2969344" cy="968696"/>
            <a:chOff x="3620725" y="372750"/>
            <a:chExt cx="1039375" cy="338989"/>
          </a:xfrm>
        </p:grpSpPr>
        <p:sp>
          <p:nvSpPr>
            <p:cNvPr id="963" name="Google Shape;963;p13"/>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4" name="Google Shape;964;p13"/>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5" name="Google Shape;965;p13"/>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6" name="Google Shape;966;p13"/>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7" name="Google Shape;967;p13"/>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8" name="Google Shape;968;p13"/>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9" name="Google Shape;969;p13"/>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0" name="Google Shape;970;p13"/>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1" name="Google Shape;971;p13"/>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2" name="Google Shape;972;p13"/>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3" name="Google Shape;973;p13"/>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4" name="Google Shape;974;p13"/>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5" name="Google Shape;975;p13"/>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6" name="Google Shape;976;p13"/>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7" name="Google Shape;977;p13"/>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8" name="Google Shape;978;p13"/>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9" name="Google Shape;979;p13"/>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0" name="Google Shape;980;p13"/>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1" name="Google Shape;981;p13"/>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2" name="Google Shape;982;p13"/>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3" name="Google Shape;983;p13"/>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4" name="Google Shape;984;p13"/>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5" name="Google Shape;985;p13"/>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6" name="Google Shape;986;p13"/>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7" name="Google Shape;987;p13"/>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8" name="Google Shape;988;p13"/>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9" name="Google Shape;989;p13"/>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90" name="Google Shape;990;p13"/>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91" name="Google Shape;991;p13"/>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92" name="Google Shape;992;p13"/>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93" name="Google Shape;993;p13"/>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94" name="Google Shape;994;p13"/>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95" name="Google Shape;995;p13"/>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996" name="Google Shape;996;p13"/>
          <p:cNvSpPr/>
          <p:nvPr/>
        </p:nvSpPr>
        <p:spPr>
          <a:xfrm rot="8403335">
            <a:off x="-526326" y="-635186"/>
            <a:ext cx="1880377" cy="1880867"/>
          </a:xfrm>
          <a:prstGeom prst="blockArc">
            <a:avLst>
              <a:gd name="adj1" fmla="val 10800000"/>
              <a:gd name="adj2" fmla="val 138617"/>
              <a:gd name="adj3" fmla="val 21120"/>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997" name="Google Shape;997;p13"/>
          <p:cNvSpPr/>
          <p:nvPr/>
        </p:nvSpPr>
        <p:spPr>
          <a:xfrm>
            <a:off x="-527031" y="-290567"/>
            <a:ext cx="1774738" cy="17756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998" name="Google Shape;998;p13"/>
          <p:cNvGrpSpPr/>
          <p:nvPr/>
        </p:nvGrpSpPr>
        <p:grpSpPr>
          <a:xfrm>
            <a:off x="10335246" y="-55379"/>
            <a:ext cx="2969344" cy="968696"/>
            <a:chOff x="3620725" y="372750"/>
            <a:chExt cx="1039375" cy="338989"/>
          </a:xfrm>
        </p:grpSpPr>
        <p:sp>
          <p:nvSpPr>
            <p:cNvPr id="999" name="Google Shape;999;p13"/>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0" name="Google Shape;1000;p13"/>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1" name="Google Shape;1001;p13"/>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2" name="Google Shape;1002;p13"/>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3" name="Google Shape;1003;p13"/>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4" name="Google Shape;1004;p13"/>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5" name="Google Shape;1005;p13"/>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6" name="Google Shape;1006;p13"/>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7" name="Google Shape;1007;p13"/>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8" name="Google Shape;1008;p13"/>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9" name="Google Shape;1009;p13"/>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0" name="Google Shape;1010;p13"/>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1" name="Google Shape;1011;p13"/>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2" name="Google Shape;1012;p13"/>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3" name="Google Shape;1013;p13"/>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4" name="Google Shape;1014;p13"/>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5" name="Google Shape;1015;p13"/>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6" name="Google Shape;1016;p13"/>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7" name="Google Shape;1017;p13"/>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8" name="Google Shape;1018;p13"/>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9" name="Google Shape;1019;p13"/>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0" name="Google Shape;1020;p13"/>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1" name="Google Shape;1021;p13"/>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2" name="Google Shape;1022;p13"/>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3" name="Google Shape;1023;p13"/>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4" name="Google Shape;1024;p13"/>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5" name="Google Shape;1025;p13"/>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6" name="Google Shape;1026;p13"/>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7" name="Google Shape;1027;p13"/>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8" name="Google Shape;1028;p13"/>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9" name="Google Shape;1029;p13"/>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30" name="Google Shape;1030;p13"/>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31" name="Google Shape;1031;p13"/>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32" name="Google Shape;1032;p13"/>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33" name="Google Shape;1033;p13"/>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34" name="Google Shape;1034;p13"/>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35" name="Google Shape;1035;p13"/>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pic>
        <p:nvPicPr>
          <p:cNvPr id="1036" name="Google Shape;1036;p13"/>
          <p:cNvPicPr preferRelativeResize="0"/>
          <p:nvPr/>
        </p:nvPicPr>
        <p:blipFill>
          <a:blip r:embed="rId3">
            <a:alphaModFix/>
          </a:blip>
          <a:stretch>
            <a:fillRect/>
          </a:stretch>
        </p:blipFill>
        <p:spPr>
          <a:xfrm>
            <a:off x="158426" y="5199967"/>
            <a:ext cx="1387739" cy="1453333"/>
          </a:xfrm>
          <a:prstGeom prst="rect">
            <a:avLst/>
          </a:prstGeom>
          <a:noFill/>
          <a:ln>
            <a:noFill/>
          </a:ln>
        </p:spPr>
      </p:pic>
      <p:grpSp>
        <p:nvGrpSpPr>
          <p:cNvPr id="1037" name="Google Shape;1037;p13"/>
          <p:cNvGrpSpPr/>
          <p:nvPr/>
        </p:nvGrpSpPr>
        <p:grpSpPr>
          <a:xfrm>
            <a:off x="1042877" y="5399825"/>
            <a:ext cx="422653" cy="168027"/>
            <a:chOff x="4481802" y="1143286"/>
            <a:chExt cx="147943" cy="58800"/>
          </a:xfrm>
        </p:grpSpPr>
        <p:sp>
          <p:nvSpPr>
            <p:cNvPr id="1038" name="Google Shape;1038;p13"/>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39" name="Google Shape;1039;p13"/>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1040" name="Google Shape;1040;p13"/>
          <p:cNvGrpSpPr/>
          <p:nvPr/>
        </p:nvGrpSpPr>
        <p:grpSpPr>
          <a:xfrm>
            <a:off x="6465721" y="6208514"/>
            <a:ext cx="2969345" cy="969277"/>
            <a:chOff x="6972150" y="711750"/>
            <a:chExt cx="1039375" cy="339193"/>
          </a:xfrm>
        </p:grpSpPr>
        <p:sp>
          <p:nvSpPr>
            <p:cNvPr id="1041" name="Google Shape;1041;p13"/>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2" name="Google Shape;1042;p13"/>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3" name="Google Shape;1043;p13"/>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4" name="Google Shape;1044;p13"/>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5" name="Google Shape;1045;p13"/>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6" name="Google Shape;1046;p13"/>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7" name="Google Shape;1047;p13"/>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8" name="Google Shape;1048;p13"/>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9" name="Google Shape;1049;p13"/>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0" name="Google Shape;1050;p13"/>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1" name="Google Shape;1051;p13"/>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2" name="Google Shape;1052;p13"/>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3" name="Google Shape;1053;p13"/>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4" name="Google Shape;1054;p13"/>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5" name="Google Shape;1055;p13"/>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6" name="Google Shape;1056;p13"/>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7" name="Google Shape;1057;p13"/>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8" name="Google Shape;1058;p13"/>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9" name="Google Shape;1059;p13"/>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0" name="Google Shape;1060;p13"/>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1" name="Google Shape;1061;p13"/>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2" name="Google Shape;1062;p13"/>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3" name="Google Shape;1063;p13"/>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4" name="Google Shape;1064;p13"/>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5" name="Google Shape;1065;p13"/>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6" name="Google Shape;1066;p13"/>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7" name="Google Shape;1067;p13"/>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8" name="Google Shape;1068;p13"/>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9" name="Google Shape;1069;p13"/>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70" name="Google Shape;1070;p13"/>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71" name="Google Shape;1071;p13"/>
            <p:cNvSpPr/>
            <p:nvPr/>
          </p:nvSpPr>
          <p:spPr>
            <a:xfrm>
              <a:off x="6972150"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pic>
        <p:nvPicPr>
          <p:cNvPr id="1072" name="Google Shape;1072;p13"/>
          <p:cNvPicPr preferRelativeResize="0"/>
          <p:nvPr/>
        </p:nvPicPr>
        <p:blipFill>
          <a:blip r:embed="rId4">
            <a:alphaModFix/>
          </a:blip>
          <a:stretch>
            <a:fillRect/>
          </a:stretch>
        </p:blipFill>
        <p:spPr>
          <a:xfrm>
            <a:off x="10492967" y="374033"/>
            <a:ext cx="1230679" cy="1623667"/>
          </a:xfrm>
          <a:prstGeom prst="rect">
            <a:avLst/>
          </a:prstGeom>
          <a:noFill/>
          <a:ln>
            <a:noFill/>
          </a:ln>
        </p:spPr>
      </p:pic>
      <p:sp>
        <p:nvSpPr>
          <p:cNvPr id="1073" name="Google Shape;1073;p13"/>
          <p:cNvSpPr/>
          <p:nvPr/>
        </p:nvSpPr>
        <p:spPr>
          <a:xfrm rot="999904">
            <a:off x="4477435" y="5918969"/>
            <a:ext cx="3210028" cy="3210864"/>
          </a:xfrm>
          <a:prstGeom prst="blockArc">
            <a:avLst>
              <a:gd name="adj1" fmla="val 10800000"/>
              <a:gd name="adj2" fmla="val 122097"/>
              <a:gd name="adj3" fmla="val 15519"/>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3001254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074"/>
        <p:cNvGrpSpPr/>
        <p:nvPr/>
      </p:nvGrpSpPr>
      <p:grpSpPr>
        <a:xfrm>
          <a:off x="0" y="0"/>
          <a:ext cx="0" cy="0"/>
          <a:chOff x="0" y="0"/>
          <a:chExt cx="0" cy="0"/>
        </a:xfrm>
      </p:grpSpPr>
      <p:sp>
        <p:nvSpPr>
          <p:cNvPr id="1075" name="Google Shape;1075;p14"/>
          <p:cNvSpPr txBox="1">
            <a:spLocks noGrp="1"/>
          </p:cNvSpPr>
          <p:nvPr>
            <p:ph type="title"/>
          </p:nvPr>
        </p:nvSpPr>
        <p:spPr>
          <a:xfrm>
            <a:off x="1334015" y="3697817"/>
            <a:ext cx="4755561"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398"/>
            </a:lvl1pPr>
            <a:lvl2pPr lvl="1" algn="ctr" rtl="0">
              <a:spcBef>
                <a:spcPts val="0"/>
              </a:spcBef>
              <a:spcAft>
                <a:spcPts val="0"/>
              </a:spcAft>
              <a:buSzPts val="3600"/>
              <a:buNone/>
              <a:defRPr sz="4799"/>
            </a:lvl2pPr>
            <a:lvl3pPr lvl="2" algn="ctr" rtl="0">
              <a:spcBef>
                <a:spcPts val="0"/>
              </a:spcBef>
              <a:spcAft>
                <a:spcPts val="0"/>
              </a:spcAft>
              <a:buSzPts val="3600"/>
              <a:buNone/>
              <a:defRPr sz="4799"/>
            </a:lvl3pPr>
            <a:lvl4pPr lvl="3" algn="ctr" rtl="0">
              <a:spcBef>
                <a:spcPts val="0"/>
              </a:spcBef>
              <a:spcAft>
                <a:spcPts val="0"/>
              </a:spcAft>
              <a:buSzPts val="3600"/>
              <a:buNone/>
              <a:defRPr sz="4799"/>
            </a:lvl4pPr>
            <a:lvl5pPr lvl="4" algn="ctr" rtl="0">
              <a:spcBef>
                <a:spcPts val="0"/>
              </a:spcBef>
              <a:spcAft>
                <a:spcPts val="0"/>
              </a:spcAft>
              <a:buSzPts val="3600"/>
              <a:buNone/>
              <a:defRPr sz="4799"/>
            </a:lvl5pPr>
            <a:lvl6pPr lvl="5" algn="ctr" rtl="0">
              <a:spcBef>
                <a:spcPts val="0"/>
              </a:spcBef>
              <a:spcAft>
                <a:spcPts val="0"/>
              </a:spcAft>
              <a:buSzPts val="3600"/>
              <a:buNone/>
              <a:defRPr sz="4799"/>
            </a:lvl6pPr>
            <a:lvl7pPr lvl="6" algn="ctr" rtl="0">
              <a:spcBef>
                <a:spcPts val="0"/>
              </a:spcBef>
              <a:spcAft>
                <a:spcPts val="0"/>
              </a:spcAft>
              <a:buSzPts val="3600"/>
              <a:buNone/>
              <a:defRPr sz="4799"/>
            </a:lvl7pPr>
            <a:lvl8pPr lvl="7" algn="ctr" rtl="0">
              <a:spcBef>
                <a:spcPts val="0"/>
              </a:spcBef>
              <a:spcAft>
                <a:spcPts val="0"/>
              </a:spcAft>
              <a:buSzPts val="3600"/>
              <a:buNone/>
              <a:defRPr sz="4799"/>
            </a:lvl8pPr>
            <a:lvl9pPr lvl="8" algn="ctr" rtl="0">
              <a:spcBef>
                <a:spcPts val="0"/>
              </a:spcBef>
              <a:spcAft>
                <a:spcPts val="0"/>
              </a:spcAft>
              <a:buSzPts val="3600"/>
              <a:buNone/>
              <a:defRPr sz="4799"/>
            </a:lvl9pPr>
          </a:lstStyle>
          <a:p>
            <a:r>
              <a:rPr lang="it-IT"/>
              <a:t>Fare clic per modificare lo stile del titolo dello schema</a:t>
            </a:r>
            <a:endParaRPr/>
          </a:p>
        </p:txBody>
      </p:sp>
      <p:sp>
        <p:nvSpPr>
          <p:cNvPr id="1076" name="Google Shape;1076;p14"/>
          <p:cNvSpPr txBox="1">
            <a:spLocks noGrp="1"/>
          </p:cNvSpPr>
          <p:nvPr>
            <p:ph type="title" idx="2" hasCustomPrompt="1"/>
          </p:nvPr>
        </p:nvSpPr>
        <p:spPr>
          <a:xfrm>
            <a:off x="2879738" y="1741784"/>
            <a:ext cx="1663967" cy="12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598"/>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1077" name="Google Shape;1077;p14"/>
          <p:cNvSpPr txBox="1">
            <a:spLocks noGrp="1"/>
          </p:cNvSpPr>
          <p:nvPr>
            <p:ph type="subTitle" idx="1"/>
          </p:nvPr>
        </p:nvSpPr>
        <p:spPr>
          <a:xfrm>
            <a:off x="1879798" y="4782592"/>
            <a:ext cx="3663846"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399"/>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078" name="Google Shape;1078;p14"/>
          <p:cNvSpPr/>
          <p:nvPr/>
        </p:nvSpPr>
        <p:spPr>
          <a:xfrm>
            <a:off x="6535102" y="-1013529"/>
            <a:ext cx="2135844" cy="21360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79" name="Google Shape;1079;p14"/>
          <p:cNvSpPr/>
          <p:nvPr/>
        </p:nvSpPr>
        <p:spPr>
          <a:xfrm flipH="1">
            <a:off x="-959815" y="-672733"/>
            <a:ext cx="2626516" cy="2627200"/>
          </a:xfrm>
          <a:prstGeom prst="blockArc">
            <a:avLst>
              <a:gd name="adj1" fmla="val 3139239"/>
              <a:gd name="adj2" fmla="val 14630311"/>
              <a:gd name="adj3" fmla="val 2349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80" name="Google Shape;1080;p14"/>
          <p:cNvSpPr/>
          <p:nvPr/>
        </p:nvSpPr>
        <p:spPr>
          <a:xfrm>
            <a:off x="-1259069" y="197167"/>
            <a:ext cx="2457760" cy="24580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1081" name="Google Shape;1081;p14"/>
          <p:cNvGrpSpPr/>
          <p:nvPr/>
        </p:nvGrpSpPr>
        <p:grpSpPr>
          <a:xfrm rot="10800000" flipH="1">
            <a:off x="68581" y="3976365"/>
            <a:ext cx="701596" cy="2970091"/>
            <a:chOff x="9663874" y="1645892"/>
            <a:chExt cx="526334" cy="2227568"/>
          </a:xfrm>
        </p:grpSpPr>
        <p:sp>
          <p:nvSpPr>
            <p:cNvPr id="1082" name="Google Shape;1082;p14"/>
            <p:cNvSpPr/>
            <p:nvPr/>
          </p:nvSpPr>
          <p:spPr>
            <a:xfrm rot="5400000">
              <a:off x="10064208" y="355640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83" name="Google Shape;1083;p14"/>
            <p:cNvSpPr/>
            <p:nvPr/>
          </p:nvSpPr>
          <p:spPr>
            <a:xfrm rot="5400000">
              <a:off x="9864041" y="3747460"/>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84" name="Google Shape;1084;p14"/>
            <p:cNvSpPr/>
            <p:nvPr/>
          </p:nvSpPr>
          <p:spPr>
            <a:xfrm rot="5400000">
              <a:off x="9663874" y="3747460"/>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85" name="Google Shape;1085;p14"/>
            <p:cNvSpPr/>
            <p:nvPr/>
          </p:nvSpPr>
          <p:spPr>
            <a:xfrm rot="5400000">
              <a:off x="9864041" y="3365357"/>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86" name="Google Shape;1086;p14"/>
            <p:cNvSpPr/>
            <p:nvPr/>
          </p:nvSpPr>
          <p:spPr>
            <a:xfrm rot="5400000">
              <a:off x="9663874" y="3365357"/>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87" name="Google Shape;1087;p14"/>
            <p:cNvSpPr/>
            <p:nvPr/>
          </p:nvSpPr>
          <p:spPr>
            <a:xfrm rot="5400000">
              <a:off x="9864041" y="298325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88" name="Google Shape;1088;p14"/>
            <p:cNvSpPr/>
            <p:nvPr/>
          </p:nvSpPr>
          <p:spPr>
            <a:xfrm rot="5400000">
              <a:off x="9663874" y="298325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89" name="Google Shape;1089;p14"/>
            <p:cNvSpPr/>
            <p:nvPr/>
          </p:nvSpPr>
          <p:spPr>
            <a:xfrm rot="5400000">
              <a:off x="9864041" y="317430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0" name="Google Shape;1090;p14"/>
            <p:cNvSpPr/>
            <p:nvPr/>
          </p:nvSpPr>
          <p:spPr>
            <a:xfrm rot="5400000">
              <a:off x="9864041" y="279220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1" name="Google Shape;1091;p14"/>
            <p:cNvSpPr/>
            <p:nvPr/>
          </p:nvSpPr>
          <p:spPr>
            <a:xfrm rot="5400000">
              <a:off x="9663874" y="279220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2" name="Google Shape;1092;p14"/>
            <p:cNvSpPr/>
            <p:nvPr/>
          </p:nvSpPr>
          <p:spPr>
            <a:xfrm rot="5400000">
              <a:off x="10064208" y="241009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3" name="Google Shape;1093;p14"/>
            <p:cNvSpPr/>
            <p:nvPr/>
          </p:nvSpPr>
          <p:spPr>
            <a:xfrm rot="5400000">
              <a:off x="10064208" y="2601150"/>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4" name="Google Shape;1094;p14"/>
            <p:cNvSpPr/>
            <p:nvPr/>
          </p:nvSpPr>
          <p:spPr>
            <a:xfrm rot="5400000">
              <a:off x="9864041" y="2601150"/>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5" name="Google Shape;1095;p14"/>
            <p:cNvSpPr/>
            <p:nvPr/>
          </p:nvSpPr>
          <p:spPr>
            <a:xfrm rot="5400000">
              <a:off x="10064208" y="2219047"/>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6" name="Google Shape;1096;p14"/>
            <p:cNvSpPr/>
            <p:nvPr/>
          </p:nvSpPr>
          <p:spPr>
            <a:xfrm rot="5400000">
              <a:off x="9864041" y="2219047"/>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7" name="Google Shape;1097;p14"/>
            <p:cNvSpPr/>
            <p:nvPr/>
          </p:nvSpPr>
          <p:spPr>
            <a:xfrm rot="5400000">
              <a:off x="10064208" y="183694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8" name="Google Shape;1098;p14"/>
            <p:cNvSpPr/>
            <p:nvPr/>
          </p:nvSpPr>
          <p:spPr>
            <a:xfrm rot="5400000">
              <a:off x="9663874" y="183694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9" name="Google Shape;1099;p14"/>
            <p:cNvSpPr/>
            <p:nvPr/>
          </p:nvSpPr>
          <p:spPr>
            <a:xfrm rot="5400000">
              <a:off x="10064208" y="202799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00" name="Google Shape;1100;p14"/>
            <p:cNvSpPr/>
            <p:nvPr/>
          </p:nvSpPr>
          <p:spPr>
            <a:xfrm rot="5400000">
              <a:off x="9864041" y="202799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01" name="Google Shape;1101;p14"/>
            <p:cNvSpPr/>
            <p:nvPr/>
          </p:nvSpPr>
          <p:spPr>
            <a:xfrm rot="5400000">
              <a:off x="9663874" y="202799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02" name="Google Shape;1102;p14"/>
            <p:cNvSpPr/>
            <p:nvPr/>
          </p:nvSpPr>
          <p:spPr>
            <a:xfrm rot="5400000">
              <a:off x="10064208" y="164589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03" name="Google Shape;1103;p14"/>
            <p:cNvSpPr/>
            <p:nvPr/>
          </p:nvSpPr>
          <p:spPr>
            <a:xfrm rot="5400000">
              <a:off x="9864041" y="164589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04" name="Google Shape;1104;p14"/>
            <p:cNvSpPr/>
            <p:nvPr/>
          </p:nvSpPr>
          <p:spPr>
            <a:xfrm rot="5400000">
              <a:off x="9663874" y="164589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1105" name="Google Shape;1105;p14"/>
          <p:cNvSpPr/>
          <p:nvPr/>
        </p:nvSpPr>
        <p:spPr>
          <a:xfrm>
            <a:off x="7803335" y="514692"/>
            <a:ext cx="6680260" cy="6682000"/>
          </a:xfrm>
          <a:prstGeom prst="blockArc">
            <a:avLst>
              <a:gd name="adj1" fmla="val 3870717"/>
              <a:gd name="adj2" fmla="val 17792570"/>
              <a:gd name="adj3" fmla="val 694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106" name="Google Shape;1106;p14"/>
          <p:cNvSpPr/>
          <p:nvPr/>
        </p:nvSpPr>
        <p:spPr>
          <a:xfrm>
            <a:off x="7850123" y="338700"/>
            <a:ext cx="5796490" cy="58000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3151028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07"/>
        <p:cNvGrpSpPr/>
        <p:nvPr/>
      </p:nvGrpSpPr>
      <p:grpSpPr>
        <a:xfrm>
          <a:off x="0" y="0"/>
          <a:ext cx="0" cy="0"/>
          <a:chOff x="0" y="0"/>
          <a:chExt cx="0" cy="0"/>
        </a:xfrm>
      </p:grpSpPr>
      <p:sp>
        <p:nvSpPr>
          <p:cNvPr id="1108" name="Google Shape;1108;p15"/>
          <p:cNvSpPr txBox="1">
            <a:spLocks noGrp="1"/>
          </p:cNvSpPr>
          <p:nvPr>
            <p:ph type="title"/>
          </p:nvPr>
        </p:nvSpPr>
        <p:spPr>
          <a:xfrm>
            <a:off x="950986" y="3713800"/>
            <a:ext cx="7374479" cy="738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199"/>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1109" name="Google Shape;1109;p15"/>
          <p:cNvSpPr txBox="1">
            <a:spLocks noGrp="1"/>
          </p:cNvSpPr>
          <p:nvPr>
            <p:ph type="subTitle" idx="1"/>
          </p:nvPr>
        </p:nvSpPr>
        <p:spPr>
          <a:xfrm>
            <a:off x="950952" y="1627833"/>
            <a:ext cx="7374479" cy="209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999"/>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grpSp>
        <p:nvGrpSpPr>
          <p:cNvPr id="1110" name="Google Shape;1110;p15"/>
          <p:cNvGrpSpPr/>
          <p:nvPr/>
        </p:nvGrpSpPr>
        <p:grpSpPr>
          <a:xfrm>
            <a:off x="9052047" y="5769347"/>
            <a:ext cx="2969345" cy="969277"/>
            <a:chOff x="6972150" y="711750"/>
            <a:chExt cx="1039375" cy="339193"/>
          </a:xfrm>
        </p:grpSpPr>
        <p:sp>
          <p:nvSpPr>
            <p:cNvPr id="1111" name="Google Shape;1111;p15"/>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2" name="Google Shape;1112;p15"/>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3" name="Google Shape;1113;p15"/>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4" name="Google Shape;1114;p15"/>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5" name="Google Shape;1115;p15"/>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6" name="Google Shape;1116;p15"/>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7" name="Google Shape;1117;p15"/>
            <p:cNvSpPr/>
            <p:nvPr/>
          </p:nvSpPr>
          <p:spPr>
            <a:xfrm>
              <a:off x="6972150"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8" name="Google Shape;1118;p15"/>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9" name="Google Shape;1119;p15"/>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0" name="Google Shape;1120;p15"/>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1" name="Google Shape;1121;p15"/>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2" name="Google Shape;1122;p15"/>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3" name="Google Shape;1123;p15"/>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4" name="Google Shape;1124;p15"/>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5" name="Google Shape;1125;p15"/>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6" name="Google Shape;1126;p15"/>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7" name="Google Shape;1127;p15"/>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8" name="Google Shape;1128;p15"/>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9" name="Google Shape;1129;p15"/>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0" name="Google Shape;1130;p15"/>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1" name="Google Shape;1131;p15"/>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2" name="Google Shape;1132;p15"/>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3" name="Google Shape;1133;p15"/>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4" name="Google Shape;1134;p15"/>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5" name="Google Shape;1135;p15"/>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6" name="Google Shape;1136;p15"/>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7" name="Google Shape;1137;p15"/>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8" name="Google Shape;1138;p15"/>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9" name="Google Shape;1139;p15"/>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40" name="Google Shape;1140;p15"/>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41" name="Google Shape;1141;p15"/>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42" name="Google Shape;1142;p15"/>
            <p:cNvSpPr/>
            <p:nvPr/>
          </p:nvSpPr>
          <p:spPr>
            <a:xfrm>
              <a:off x="6972150"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1143" name="Google Shape;1143;p15"/>
          <p:cNvGrpSpPr/>
          <p:nvPr/>
        </p:nvGrpSpPr>
        <p:grpSpPr>
          <a:xfrm flipH="1">
            <a:off x="9569615" y="808888"/>
            <a:ext cx="2969345" cy="2036255"/>
            <a:chOff x="5519300" y="372750"/>
            <a:chExt cx="1039375" cy="712575"/>
          </a:xfrm>
        </p:grpSpPr>
        <p:sp>
          <p:nvSpPr>
            <p:cNvPr id="1144" name="Google Shape;1144;p15"/>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45" name="Google Shape;1145;p15"/>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46" name="Google Shape;1146;p15"/>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47" name="Google Shape;1147;p15"/>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48" name="Google Shape;1148;p15"/>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49" name="Google Shape;1149;p15"/>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0" name="Google Shape;1150;p15"/>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1" name="Google Shape;1151;p15"/>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2" name="Google Shape;1152;p15"/>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3" name="Google Shape;1153;p15"/>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4" name="Google Shape;1154;p15"/>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5" name="Google Shape;1155;p15"/>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6" name="Google Shape;1156;p15"/>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7" name="Google Shape;1157;p15"/>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8" name="Google Shape;1158;p15"/>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9" name="Google Shape;1159;p15"/>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0" name="Google Shape;1160;p15"/>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1" name="Google Shape;1161;p15"/>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2" name="Google Shape;1162;p15"/>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3" name="Google Shape;1163;p15"/>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4" name="Google Shape;1164;p15"/>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5" name="Google Shape;1165;p15"/>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6" name="Google Shape;1166;p15"/>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7" name="Google Shape;1167;p15"/>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8" name="Google Shape;1168;p15"/>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9" name="Google Shape;1169;p15"/>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0" name="Google Shape;1170;p15"/>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1" name="Google Shape;1171;p15"/>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2" name="Google Shape;1172;p15"/>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3" name="Google Shape;1173;p15"/>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4" name="Google Shape;1174;p15"/>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5" name="Google Shape;1175;p15"/>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6" name="Google Shape;1176;p15"/>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7" name="Google Shape;1177;p15"/>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8" name="Google Shape;1178;p15"/>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9" name="Google Shape;1179;p15"/>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0" name="Google Shape;1180;p15"/>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1" name="Google Shape;1181;p15"/>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2" name="Google Shape;1182;p15"/>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3" name="Google Shape;1183;p15"/>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4" name="Google Shape;1184;p15"/>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5" name="Google Shape;1185;p15"/>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6" name="Google Shape;1186;p15"/>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7" name="Google Shape;1187;p15"/>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8" name="Google Shape;1188;p15"/>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9" name="Google Shape;1189;p15"/>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0" name="Google Shape;1190;p15"/>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1" name="Google Shape;1191;p15"/>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2" name="Google Shape;1192;p15"/>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3" name="Google Shape;1193;p15"/>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4" name="Google Shape;1194;p15"/>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5" name="Google Shape;1195;p15"/>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6" name="Google Shape;1196;p15"/>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7" name="Google Shape;1197;p15"/>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8" name="Google Shape;1198;p15"/>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9" name="Google Shape;1199;p15"/>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0" name="Google Shape;1200;p15"/>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1" name="Google Shape;1201;p15"/>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2" name="Google Shape;1202;p15"/>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3" name="Google Shape;1203;p15"/>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4" name="Google Shape;1204;p15"/>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5" name="Google Shape;1205;p15"/>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6" name="Google Shape;1206;p15"/>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7" name="Google Shape;1207;p15"/>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8" name="Google Shape;1208;p15"/>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9" name="Google Shape;1209;p15"/>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10" name="Google Shape;1210;p15"/>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1211" name="Google Shape;1211;p15"/>
          <p:cNvSpPr/>
          <p:nvPr/>
        </p:nvSpPr>
        <p:spPr>
          <a:xfrm flipH="1">
            <a:off x="-1125175" y="5458520"/>
            <a:ext cx="2554934" cy="2555600"/>
          </a:xfrm>
          <a:prstGeom prst="blockArc">
            <a:avLst>
              <a:gd name="adj1" fmla="val 7189467"/>
              <a:gd name="adj2" fmla="val 18520015"/>
              <a:gd name="adj3" fmla="val 23038"/>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2581429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olo e testo">
    <p:spTree>
      <p:nvGrpSpPr>
        <p:cNvPr id="1" name="Shape 1323"/>
        <p:cNvGrpSpPr/>
        <p:nvPr/>
      </p:nvGrpSpPr>
      <p:grpSpPr>
        <a:xfrm>
          <a:off x="0" y="0"/>
          <a:ext cx="0" cy="0"/>
          <a:chOff x="0" y="0"/>
          <a:chExt cx="0" cy="0"/>
        </a:xfrm>
      </p:grpSpPr>
      <p:sp>
        <p:nvSpPr>
          <p:cNvPr id="1324" name="Google Shape;1324;p17"/>
          <p:cNvSpPr txBox="1">
            <a:spLocks noGrp="1"/>
          </p:cNvSpPr>
          <p:nvPr>
            <p:ph type="title"/>
          </p:nvPr>
        </p:nvSpPr>
        <p:spPr>
          <a:xfrm>
            <a:off x="5933049" y="1991400"/>
            <a:ext cx="4656387" cy="1724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9598"/>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it-IT"/>
              <a:t>Fare clic per modificare lo stile del titolo dello schema</a:t>
            </a:r>
            <a:endParaRPr/>
          </a:p>
        </p:txBody>
      </p:sp>
      <p:sp>
        <p:nvSpPr>
          <p:cNvPr id="1325" name="Google Shape;1325;p17"/>
          <p:cNvSpPr txBox="1">
            <a:spLocks noGrp="1"/>
          </p:cNvSpPr>
          <p:nvPr>
            <p:ph type="subTitle" idx="1"/>
          </p:nvPr>
        </p:nvSpPr>
        <p:spPr>
          <a:xfrm>
            <a:off x="5933021" y="3512200"/>
            <a:ext cx="4656387" cy="13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399"/>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326" name="Google Shape;1326;p17"/>
          <p:cNvSpPr/>
          <p:nvPr/>
        </p:nvSpPr>
        <p:spPr>
          <a:xfrm rot="-5400000">
            <a:off x="4124293" y="5367598"/>
            <a:ext cx="2802800" cy="280287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1327" name="Google Shape;1327;p17"/>
          <p:cNvGrpSpPr/>
          <p:nvPr/>
        </p:nvGrpSpPr>
        <p:grpSpPr>
          <a:xfrm>
            <a:off x="9787758" y="-319312"/>
            <a:ext cx="2969345" cy="2036255"/>
            <a:chOff x="5519300" y="372750"/>
            <a:chExt cx="1039375" cy="712575"/>
          </a:xfrm>
        </p:grpSpPr>
        <p:sp>
          <p:nvSpPr>
            <p:cNvPr id="1328" name="Google Shape;1328;p17"/>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29" name="Google Shape;1329;p17"/>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0" name="Google Shape;1330;p17"/>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1" name="Google Shape;1331;p17"/>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2" name="Google Shape;1332;p17"/>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3" name="Google Shape;1333;p17"/>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4" name="Google Shape;1334;p17"/>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5" name="Google Shape;1335;p17"/>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6" name="Google Shape;1336;p17"/>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7" name="Google Shape;1337;p17"/>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8" name="Google Shape;1338;p17"/>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9" name="Google Shape;1339;p17"/>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0" name="Google Shape;1340;p17"/>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1" name="Google Shape;1341;p17"/>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2" name="Google Shape;1342;p17"/>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3" name="Google Shape;1343;p17"/>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4" name="Google Shape;1344;p17"/>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5" name="Google Shape;1345;p17"/>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6" name="Google Shape;1346;p17"/>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7" name="Google Shape;1347;p17"/>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8" name="Google Shape;1348;p17"/>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9" name="Google Shape;1349;p17"/>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0" name="Google Shape;1350;p17"/>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1" name="Google Shape;1351;p17"/>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2" name="Google Shape;1352;p17"/>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3" name="Google Shape;1353;p17"/>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4" name="Google Shape;1354;p17"/>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5" name="Google Shape;1355;p17"/>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6" name="Google Shape;1356;p17"/>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7" name="Google Shape;1357;p17"/>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8" name="Google Shape;1358;p17"/>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9" name="Google Shape;1359;p17"/>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0" name="Google Shape;1360;p17"/>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1" name="Google Shape;1361;p17"/>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2" name="Google Shape;1362;p17"/>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3" name="Google Shape;1363;p17"/>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4" name="Google Shape;1364;p17"/>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5" name="Google Shape;1365;p17"/>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6" name="Google Shape;1366;p17"/>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7" name="Google Shape;1367;p17"/>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8" name="Google Shape;1368;p17"/>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9" name="Google Shape;1369;p17"/>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0" name="Google Shape;1370;p17"/>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1" name="Google Shape;1371;p17"/>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2" name="Google Shape;1372;p17"/>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3" name="Google Shape;1373;p17"/>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4" name="Google Shape;1374;p17"/>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5" name="Google Shape;1375;p17"/>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6" name="Google Shape;1376;p17"/>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7" name="Google Shape;1377;p17"/>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8" name="Google Shape;1378;p17"/>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9" name="Google Shape;1379;p17"/>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0" name="Google Shape;1380;p17"/>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1" name="Google Shape;1381;p17"/>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2" name="Google Shape;1382;p17"/>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3" name="Google Shape;1383;p17"/>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4" name="Google Shape;1384;p17"/>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5" name="Google Shape;1385;p17"/>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6" name="Google Shape;1386;p17"/>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7" name="Google Shape;1387;p17"/>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8" name="Google Shape;1388;p17"/>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9" name="Google Shape;1389;p17"/>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90" name="Google Shape;1390;p17"/>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91" name="Google Shape;1391;p17"/>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92" name="Google Shape;1392;p17"/>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93" name="Google Shape;1393;p17"/>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94" name="Google Shape;1394;p17"/>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1395" name="Google Shape;1395;p17"/>
          <p:cNvSpPr/>
          <p:nvPr/>
        </p:nvSpPr>
        <p:spPr>
          <a:xfrm rot="-1856039">
            <a:off x="11270136" y="2533883"/>
            <a:ext cx="3432234" cy="3433128"/>
          </a:xfrm>
          <a:prstGeom prst="blockArc">
            <a:avLst>
              <a:gd name="adj1" fmla="val 5958233"/>
              <a:gd name="adj2" fmla="val 17463104"/>
              <a:gd name="adj3" fmla="val 150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96" name="Google Shape;1396;p17"/>
          <p:cNvSpPr/>
          <p:nvPr/>
        </p:nvSpPr>
        <p:spPr>
          <a:xfrm>
            <a:off x="11294109" y="2443567"/>
            <a:ext cx="2415771" cy="2417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97" name="Google Shape;1397;p17"/>
          <p:cNvSpPr/>
          <p:nvPr/>
        </p:nvSpPr>
        <p:spPr>
          <a:xfrm rot="-6009249">
            <a:off x="6003194" y="-1494615"/>
            <a:ext cx="2706796" cy="2706091"/>
          </a:xfrm>
          <a:prstGeom prst="blockArc">
            <a:avLst>
              <a:gd name="adj1" fmla="val 5958233"/>
              <a:gd name="adj2" fmla="val 17663173"/>
              <a:gd name="adj3" fmla="val 24970"/>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98" name="Google Shape;1398;p17"/>
          <p:cNvSpPr/>
          <p:nvPr/>
        </p:nvSpPr>
        <p:spPr>
          <a:xfrm rot="-8814536">
            <a:off x="-1939644" y="-960180"/>
            <a:ext cx="4402748" cy="4403895"/>
          </a:xfrm>
          <a:prstGeom prst="blockArc">
            <a:avLst>
              <a:gd name="adj1" fmla="val 5958233"/>
              <a:gd name="adj2" fmla="val 15340052"/>
              <a:gd name="adj3" fmla="val 8595"/>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3998832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73"/>
        <p:cNvGrpSpPr/>
        <p:nvPr/>
      </p:nvGrpSpPr>
      <p:grpSpPr>
        <a:xfrm>
          <a:off x="0" y="0"/>
          <a:ext cx="0" cy="0"/>
          <a:chOff x="0" y="0"/>
          <a:chExt cx="0" cy="0"/>
        </a:xfrm>
      </p:grpSpPr>
      <p:sp>
        <p:nvSpPr>
          <p:cNvPr id="1474" name="Google Shape;1474;p19"/>
          <p:cNvSpPr txBox="1">
            <a:spLocks noGrp="1"/>
          </p:cNvSpPr>
          <p:nvPr>
            <p:ph type="subTitle" idx="1"/>
          </p:nvPr>
        </p:nvSpPr>
        <p:spPr>
          <a:xfrm>
            <a:off x="1681695" y="4590167"/>
            <a:ext cx="4059743" cy="11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475" name="Google Shape;1475;p19"/>
          <p:cNvSpPr txBox="1">
            <a:spLocks noGrp="1"/>
          </p:cNvSpPr>
          <p:nvPr>
            <p:ph type="title"/>
          </p:nvPr>
        </p:nvSpPr>
        <p:spPr>
          <a:xfrm>
            <a:off x="1681695" y="3672567"/>
            <a:ext cx="4059743" cy="104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grpSp>
        <p:nvGrpSpPr>
          <p:cNvPr id="1476" name="Google Shape;1476;p19"/>
          <p:cNvGrpSpPr/>
          <p:nvPr/>
        </p:nvGrpSpPr>
        <p:grpSpPr>
          <a:xfrm>
            <a:off x="7073232" y="4560555"/>
            <a:ext cx="2969345" cy="2036255"/>
            <a:chOff x="5519300" y="372750"/>
            <a:chExt cx="1039375" cy="712575"/>
          </a:xfrm>
        </p:grpSpPr>
        <p:sp>
          <p:nvSpPr>
            <p:cNvPr id="1477" name="Google Shape;1477;p19"/>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78" name="Google Shape;1478;p19"/>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79" name="Google Shape;1479;p19"/>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0" name="Google Shape;1480;p19"/>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1" name="Google Shape;1481;p19"/>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2" name="Google Shape;1482;p19"/>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3" name="Google Shape;1483;p19"/>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4" name="Google Shape;1484;p19"/>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5" name="Google Shape;1485;p19"/>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6" name="Google Shape;1486;p19"/>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7" name="Google Shape;1487;p19"/>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8" name="Google Shape;1488;p19"/>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9" name="Google Shape;1489;p19"/>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0" name="Google Shape;1490;p19"/>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1" name="Google Shape;1491;p19"/>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2" name="Google Shape;1492;p19"/>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3" name="Google Shape;1493;p19"/>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4" name="Google Shape;1494;p19"/>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5" name="Google Shape;1495;p19"/>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6" name="Google Shape;1496;p19"/>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7" name="Google Shape;1497;p19"/>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8" name="Google Shape;1498;p19"/>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9" name="Google Shape;1499;p19"/>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0" name="Google Shape;1500;p19"/>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1" name="Google Shape;1501;p19"/>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2" name="Google Shape;1502;p19"/>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3" name="Google Shape;1503;p19"/>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4" name="Google Shape;1504;p19"/>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5" name="Google Shape;1505;p19"/>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6" name="Google Shape;1506;p19"/>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7" name="Google Shape;1507;p19"/>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8" name="Google Shape;1508;p19"/>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9" name="Google Shape;1509;p19"/>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0" name="Google Shape;1510;p19"/>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1" name="Google Shape;1511;p19"/>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2" name="Google Shape;1512;p19"/>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3" name="Google Shape;1513;p19"/>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4" name="Google Shape;1514;p19"/>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5" name="Google Shape;1515;p19"/>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6" name="Google Shape;1516;p19"/>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7" name="Google Shape;1517;p19"/>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8" name="Google Shape;1518;p19"/>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9" name="Google Shape;1519;p19"/>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0" name="Google Shape;1520;p19"/>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1" name="Google Shape;1521;p19"/>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2" name="Google Shape;1522;p19"/>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3" name="Google Shape;1523;p19"/>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4" name="Google Shape;1524;p19"/>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5" name="Google Shape;1525;p19"/>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6" name="Google Shape;1526;p19"/>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7" name="Google Shape;1527;p19"/>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8" name="Google Shape;1528;p19"/>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9" name="Google Shape;1529;p19"/>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0" name="Google Shape;1530;p19"/>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1" name="Google Shape;1531;p19"/>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2" name="Google Shape;1532;p19"/>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3" name="Google Shape;1533;p19"/>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4" name="Google Shape;1534;p19"/>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5" name="Google Shape;1535;p19"/>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6" name="Google Shape;1536;p19"/>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7" name="Google Shape;1537;p19"/>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8" name="Google Shape;1538;p19"/>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9" name="Google Shape;1539;p19"/>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40" name="Google Shape;1540;p19"/>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41" name="Google Shape;1541;p19"/>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42" name="Google Shape;1542;p19"/>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43" name="Google Shape;1543;p19"/>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1544" name="Google Shape;1544;p19"/>
          <p:cNvSpPr/>
          <p:nvPr/>
        </p:nvSpPr>
        <p:spPr>
          <a:xfrm rot="5400000">
            <a:off x="5539238" y="5960847"/>
            <a:ext cx="2196000" cy="2195428"/>
          </a:xfrm>
          <a:prstGeom prst="blockArc">
            <a:avLst>
              <a:gd name="adj1" fmla="val 4879357"/>
              <a:gd name="adj2" fmla="val 17324067"/>
              <a:gd name="adj3" fmla="val 25794"/>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45" name="Google Shape;1545;p19"/>
          <p:cNvSpPr/>
          <p:nvPr/>
        </p:nvSpPr>
        <p:spPr>
          <a:xfrm rot="10800000" flipH="1">
            <a:off x="5429366" y="6102124"/>
            <a:ext cx="2035070" cy="2036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46" name="Google Shape;1546;p19"/>
          <p:cNvSpPr/>
          <p:nvPr/>
        </p:nvSpPr>
        <p:spPr>
          <a:xfrm flipH="1">
            <a:off x="-1744302" y="-125187"/>
            <a:ext cx="3431906" cy="3432800"/>
          </a:xfrm>
          <a:prstGeom prst="blockArc">
            <a:avLst>
              <a:gd name="adj1" fmla="val 4879357"/>
              <a:gd name="adj2" fmla="val 17463104"/>
              <a:gd name="adj3" fmla="val 150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47" name="Google Shape;1547;p19"/>
          <p:cNvSpPr/>
          <p:nvPr/>
        </p:nvSpPr>
        <p:spPr>
          <a:xfrm flipH="1">
            <a:off x="-752200" y="-215600"/>
            <a:ext cx="2415771" cy="2417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1548" name="Google Shape;1548;p19"/>
          <p:cNvGrpSpPr/>
          <p:nvPr/>
        </p:nvGrpSpPr>
        <p:grpSpPr>
          <a:xfrm flipH="1">
            <a:off x="9753364" y="223047"/>
            <a:ext cx="2969345" cy="969277"/>
            <a:chOff x="6972150" y="711750"/>
            <a:chExt cx="1039375" cy="339193"/>
          </a:xfrm>
        </p:grpSpPr>
        <p:sp>
          <p:nvSpPr>
            <p:cNvPr id="1549" name="Google Shape;1549;p19"/>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0" name="Google Shape;1550;p19"/>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1" name="Google Shape;1551;p19"/>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2" name="Google Shape;1552;p19"/>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3" name="Google Shape;1553;p19"/>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4" name="Google Shape;1554;p19"/>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5" name="Google Shape;1555;p19"/>
            <p:cNvSpPr/>
            <p:nvPr/>
          </p:nvSpPr>
          <p:spPr>
            <a:xfrm>
              <a:off x="6972150"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6" name="Google Shape;1556;p19"/>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7" name="Google Shape;1557;p19"/>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8" name="Google Shape;1558;p19"/>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9" name="Google Shape;1559;p19"/>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0" name="Google Shape;1560;p19"/>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1" name="Google Shape;1561;p19"/>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2" name="Google Shape;1562;p19"/>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3" name="Google Shape;1563;p19"/>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4" name="Google Shape;1564;p19"/>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5" name="Google Shape;1565;p19"/>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6" name="Google Shape;1566;p19"/>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7" name="Google Shape;1567;p19"/>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8" name="Google Shape;1568;p19"/>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9" name="Google Shape;1569;p19"/>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0" name="Google Shape;1570;p19"/>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1" name="Google Shape;1571;p19"/>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2" name="Google Shape;1572;p19"/>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3" name="Google Shape;1573;p19"/>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4" name="Google Shape;1574;p19"/>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5" name="Google Shape;1575;p19"/>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6" name="Google Shape;1576;p19"/>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7" name="Google Shape;1577;p19"/>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8" name="Google Shape;1578;p19"/>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9" name="Google Shape;1579;p19"/>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80" name="Google Shape;1580;p19"/>
            <p:cNvSpPr/>
            <p:nvPr/>
          </p:nvSpPr>
          <p:spPr>
            <a:xfrm>
              <a:off x="6972150"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Tree>
    <p:extLst>
      <p:ext uri="{BB962C8B-B14F-4D97-AF65-F5344CB8AC3E}">
        <p14:creationId xmlns:p14="http://schemas.microsoft.com/office/powerpoint/2010/main" val="1058931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581"/>
        <p:cNvGrpSpPr/>
        <p:nvPr/>
      </p:nvGrpSpPr>
      <p:grpSpPr>
        <a:xfrm>
          <a:off x="0" y="0"/>
          <a:ext cx="0" cy="0"/>
          <a:chOff x="0" y="0"/>
          <a:chExt cx="0" cy="0"/>
        </a:xfrm>
      </p:grpSpPr>
      <p:sp>
        <p:nvSpPr>
          <p:cNvPr id="1582" name="Google Shape;1582;p20"/>
          <p:cNvSpPr/>
          <p:nvPr/>
        </p:nvSpPr>
        <p:spPr>
          <a:xfrm rot="-5400000">
            <a:off x="2741789" y="-1510780"/>
            <a:ext cx="3432800" cy="3431906"/>
          </a:xfrm>
          <a:prstGeom prst="blockArc">
            <a:avLst>
              <a:gd name="adj1" fmla="val 3945880"/>
              <a:gd name="adj2" fmla="val 17571315"/>
              <a:gd name="adj3" fmla="val 91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83" name="Google Shape;1583;p20"/>
          <p:cNvSpPr txBox="1">
            <a:spLocks noGrp="1"/>
          </p:cNvSpPr>
          <p:nvPr>
            <p:ph type="subTitle" idx="1"/>
          </p:nvPr>
        </p:nvSpPr>
        <p:spPr>
          <a:xfrm>
            <a:off x="6321753" y="3367400"/>
            <a:ext cx="4370062" cy="11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584" name="Google Shape;1584;p20"/>
          <p:cNvSpPr txBox="1">
            <a:spLocks noGrp="1"/>
          </p:cNvSpPr>
          <p:nvPr>
            <p:ph type="title"/>
          </p:nvPr>
        </p:nvSpPr>
        <p:spPr>
          <a:xfrm>
            <a:off x="6321753" y="2382200"/>
            <a:ext cx="4370062" cy="98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1585" name="Google Shape;1585;p20"/>
          <p:cNvSpPr/>
          <p:nvPr/>
        </p:nvSpPr>
        <p:spPr>
          <a:xfrm rot="-5400000">
            <a:off x="3058107" y="-747103"/>
            <a:ext cx="2534000" cy="253414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1586" name="Google Shape;1586;p20"/>
          <p:cNvGrpSpPr/>
          <p:nvPr/>
        </p:nvGrpSpPr>
        <p:grpSpPr>
          <a:xfrm>
            <a:off x="358945" y="5506598"/>
            <a:ext cx="2969345" cy="969277"/>
            <a:chOff x="6972150" y="711750"/>
            <a:chExt cx="1039375" cy="339193"/>
          </a:xfrm>
        </p:grpSpPr>
        <p:sp>
          <p:nvSpPr>
            <p:cNvPr id="1587" name="Google Shape;1587;p20"/>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88" name="Google Shape;1588;p20"/>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89" name="Google Shape;1589;p20"/>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0" name="Google Shape;1590;p20"/>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1" name="Google Shape;1591;p20"/>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2" name="Google Shape;1592;p20"/>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3" name="Google Shape;1593;p20"/>
            <p:cNvSpPr/>
            <p:nvPr/>
          </p:nvSpPr>
          <p:spPr>
            <a:xfrm>
              <a:off x="6972150"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4" name="Google Shape;1594;p20"/>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5" name="Google Shape;1595;p20"/>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6" name="Google Shape;1596;p20"/>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7" name="Google Shape;1597;p20"/>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8" name="Google Shape;1598;p20"/>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99" name="Google Shape;1599;p20"/>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0" name="Google Shape;1600;p20"/>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1" name="Google Shape;1601;p20"/>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2" name="Google Shape;1602;p20"/>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3" name="Google Shape;1603;p20"/>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4" name="Google Shape;1604;p20"/>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5" name="Google Shape;1605;p20"/>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6" name="Google Shape;1606;p20"/>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7" name="Google Shape;1607;p20"/>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8" name="Google Shape;1608;p20"/>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09" name="Google Shape;1609;p20"/>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10" name="Google Shape;1610;p20"/>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11" name="Google Shape;1611;p20"/>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12" name="Google Shape;1612;p20"/>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13" name="Google Shape;1613;p20"/>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14" name="Google Shape;1614;p20"/>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15" name="Google Shape;1615;p20"/>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16" name="Google Shape;1616;p20"/>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17" name="Google Shape;1617;p20"/>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18" name="Google Shape;1618;p20"/>
            <p:cNvSpPr/>
            <p:nvPr/>
          </p:nvSpPr>
          <p:spPr>
            <a:xfrm>
              <a:off x="6972150"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1619" name="Google Shape;1619;p20"/>
          <p:cNvGrpSpPr/>
          <p:nvPr/>
        </p:nvGrpSpPr>
        <p:grpSpPr>
          <a:xfrm rot="-5400000">
            <a:off x="-108269" y="820570"/>
            <a:ext cx="2970119" cy="2035724"/>
            <a:chOff x="5519300" y="372750"/>
            <a:chExt cx="1039375" cy="712575"/>
          </a:xfrm>
        </p:grpSpPr>
        <p:sp>
          <p:nvSpPr>
            <p:cNvPr id="1620" name="Google Shape;1620;p20"/>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21" name="Google Shape;1621;p20"/>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22" name="Google Shape;1622;p20"/>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23" name="Google Shape;1623;p20"/>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24" name="Google Shape;1624;p20"/>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25" name="Google Shape;1625;p20"/>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26" name="Google Shape;1626;p20"/>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27" name="Google Shape;1627;p20"/>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28" name="Google Shape;1628;p20"/>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29" name="Google Shape;1629;p20"/>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0" name="Google Shape;1630;p20"/>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1" name="Google Shape;1631;p20"/>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2" name="Google Shape;1632;p20"/>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3" name="Google Shape;1633;p20"/>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4" name="Google Shape;1634;p20"/>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5" name="Google Shape;1635;p20"/>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6" name="Google Shape;1636;p20"/>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7" name="Google Shape;1637;p20"/>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8" name="Google Shape;1638;p20"/>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39" name="Google Shape;1639;p20"/>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0" name="Google Shape;1640;p20"/>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1" name="Google Shape;1641;p20"/>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2" name="Google Shape;1642;p20"/>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3" name="Google Shape;1643;p20"/>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4" name="Google Shape;1644;p20"/>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5" name="Google Shape;1645;p20"/>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6" name="Google Shape;1646;p20"/>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7" name="Google Shape;1647;p20"/>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8" name="Google Shape;1648;p20"/>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49" name="Google Shape;1649;p20"/>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0" name="Google Shape;1650;p20"/>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1" name="Google Shape;1651;p20"/>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2" name="Google Shape;1652;p20"/>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3" name="Google Shape;1653;p20"/>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4" name="Google Shape;1654;p20"/>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5" name="Google Shape;1655;p20"/>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6" name="Google Shape;1656;p20"/>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7" name="Google Shape;1657;p20"/>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8" name="Google Shape;1658;p20"/>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59" name="Google Shape;1659;p20"/>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0" name="Google Shape;1660;p20"/>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1" name="Google Shape;1661;p20"/>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2" name="Google Shape;1662;p20"/>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3" name="Google Shape;1663;p20"/>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4" name="Google Shape;1664;p20"/>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5" name="Google Shape;1665;p20"/>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6" name="Google Shape;1666;p20"/>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7" name="Google Shape;1667;p20"/>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8" name="Google Shape;1668;p20"/>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69" name="Google Shape;1669;p20"/>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0" name="Google Shape;1670;p20"/>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1" name="Google Shape;1671;p20"/>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2" name="Google Shape;1672;p20"/>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3" name="Google Shape;1673;p20"/>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4" name="Google Shape;1674;p20"/>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5" name="Google Shape;1675;p20"/>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6" name="Google Shape;1676;p20"/>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7" name="Google Shape;1677;p20"/>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8" name="Google Shape;1678;p20"/>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79" name="Google Shape;1679;p20"/>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80" name="Google Shape;1680;p20"/>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81" name="Google Shape;1681;p20"/>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82" name="Google Shape;1682;p20"/>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83" name="Google Shape;1683;p20"/>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84" name="Google Shape;1684;p20"/>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85" name="Google Shape;1685;p20"/>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86" name="Google Shape;1686;p20"/>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Tree>
    <p:extLst>
      <p:ext uri="{BB962C8B-B14F-4D97-AF65-F5344CB8AC3E}">
        <p14:creationId xmlns:p14="http://schemas.microsoft.com/office/powerpoint/2010/main" val="1217725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687"/>
        <p:cNvGrpSpPr/>
        <p:nvPr/>
      </p:nvGrpSpPr>
      <p:grpSpPr>
        <a:xfrm>
          <a:off x="0" y="0"/>
          <a:ext cx="0" cy="0"/>
          <a:chOff x="0" y="0"/>
          <a:chExt cx="0" cy="0"/>
        </a:xfrm>
      </p:grpSpPr>
      <p:sp>
        <p:nvSpPr>
          <p:cNvPr id="1688" name="Google Shape;1688;p21"/>
          <p:cNvSpPr txBox="1">
            <a:spLocks noGrp="1"/>
          </p:cNvSpPr>
          <p:nvPr>
            <p:ph type="subTitle" idx="1"/>
          </p:nvPr>
        </p:nvSpPr>
        <p:spPr>
          <a:xfrm>
            <a:off x="1838321" y="3593184"/>
            <a:ext cx="3115189" cy="13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689" name="Google Shape;1689;p21"/>
          <p:cNvSpPr txBox="1">
            <a:spLocks noGrp="1"/>
          </p:cNvSpPr>
          <p:nvPr>
            <p:ph type="title"/>
          </p:nvPr>
        </p:nvSpPr>
        <p:spPr>
          <a:xfrm>
            <a:off x="1838321" y="1869184"/>
            <a:ext cx="3115189" cy="1724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grpSp>
        <p:nvGrpSpPr>
          <p:cNvPr id="1690" name="Google Shape;1690;p21"/>
          <p:cNvGrpSpPr/>
          <p:nvPr/>
        </p:nvGrpSpPr>
        <p:grpSpPr>
          <a:xfrm>
            <a:off x="4558951" y="-90812"/>
            <a:ext cx="2969344" cy="968696"/>
            <a:chOff x="3620725" y="372750"/>
            <a:chExt cx="1039375" cy="338989"/>
          </a:xfrm>
        </p:grpSpPr>
        <p:sp>
          <p:nvSpPr>
            <p:cNvPr id="1691" name="Google Shape;1691;p21"/>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92" name="Google Shape;1692;p21"/>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93" name="Google Shape;1693;p21"/>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94" name="Google Shape;1694;p21"/>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95" name="Google Shape;1695;p21"/>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96" name="Google Shape;1696;p21"/>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97" name="Google Shape;1697;p21"/>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98" name="Google Shape;1698;p21"/>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99" name="Google Shape;1699;p21"/>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0" name="Google Shape;1700;p21"/>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1" name="Google Shape;1701;p21"/>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2" name="Google Shape;1702;p21"/>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3" name="Google Shape;1703;p21"/>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4" name="Google Shape;1704;p21"/>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5" name="Google Shape;1705;p21"/>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6" name="Google Shape;1706;p21"/>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7" name="Google Shape;1707;p21"/>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8" name="Google Shape;1708;p21"/>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09" name="Google Shape;1709;p21"/>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0" name="Google Shape;1710;p21"/>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1" name="Google Shape;1711;p21"/>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2" name="Google Shape;1712;p21"/>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3" name="Google Shape;1713;p21"/>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4" name="Google Shape;1714;p21"/>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5" name="Google Shape;1715;p21"/>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6" name="Google Shape;1716;p21"/>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7" name="Google Shape;1717;p21"/>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8" name="Google Shape;1718;p21"/>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19" name="Google Shape;1719;p21"/>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20" name="Google Shape;1720;p21"/>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21" name="Google Shape;1721;p21"/>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22" name="Google Shape;1722;p21"/>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23" name="Google Shape;1723;p21"/>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24" name="Google Shape;1724;p21"/>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25" name="Google Shape;1725;p21"/>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26" name="Google Shape;1726;p21"/>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27" name="Google Shape;1727;p21"/>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1728" name="Google Shape;1728;p21"/>
          <p:cNvGrpSpPr/>
          <p:nvPr/>
        </p:nvGrpSpPr>
        <p:grpSpPr>
          <a:xfrm rot="5400000">
            <a:off x="-1094274" y="1243066"/>
            <a:ext cx="2970117" cy="968444"/>
            <a:chOff x="5608450" y="1680311"/>
            <a:chExt cx="1039375" cy="338989"/>
          </a:xfrm>
        </p:grpSpPr>
        <p:sp>
          <p:nvSpPr>
            <p:cNvPr id="1729" name="Google Shape;1729;p21"/>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0" name="Google Shape;1730;p21"/>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1" name="Google Shape;1731;p21"/>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2" name="Google Shape;1732;p21"/>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3" name="Google Shape;1733;p21"/>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4" name="Google Shape;1734;p21"/>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5" name="Google Shape;1735;p21"/>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6" name="Google Shape;1736;p21"/>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7" name="Google Shape;1737;p21"/>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8" name="Google Shape;1738;p21"/>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39" name="Google Shape;1739;p21"/>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0" name="Google Shape;1740;p21"/>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1" name="Google Shape;1741;p21"/>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2" name="Google Shape;1742;p21"/>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3" name="Google Shape;1743;p21"/>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4" name="Google Shape;1744;p21"/>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5" name="Google Shape;1745;p21"/>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6" name="Google Shape;1746;p21"/>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7" name="Google Shape;1747;p21"/>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8" name="Google Shape;1748;p21"/>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49" name="Google Shape;1749;p21"/>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0" name="Google Shape;1750;p21"/>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1" name="Google Shape;1751;p21"/>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2" name="Google Shape;1752;p21"/>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3" name="Google Shape;1753;p21"/>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4" name="Google Shape;1754;p21"/>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5" name="Google Shape;1755;p21"/>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6" name="Google Shape;1756;p21"/>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7" name="Google Shape;1757;p21"/>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8" name="Google Shape;1758;p21"/>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59" name="Google Shape;1759;p21"/>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60" name="Google Shape;1760;p21"/>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61" name="Google Shape;1761;p21"/>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62" name="Google Shape;1762;p21"/>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63" name="Google Shape;1763;p21"/>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64" name="Google Shape;1764;p21"/>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1765" name="Google Shape;1765;p21"/>
          <p:cNvSpPr/>
          <p:nvPr/>
        </p:nvSpPr>
        <p:spPr>
          <a:xfrm flipH="1">
            <a:off x="-1356015" y="2348465"/>
            <a:ext cx="2552935" cy="2553600"/>
          </a:xfrm>
          <a:prstGeom prst="blockArc">
            <a:avLst>
              <a:gd name="adj1" fmla="val 4170144"/>
              <a:gd name="adj2" fmla="val 17768977"/>
              <a:gd name="adj3" fmla="val 22043"/>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766" name="Google Shape;1766;p21"/>
          <p:cNvSpPr/>
          <p:nvPr/>
        </p:nvSpPr>
        <p:spPr>
          <a:xfrm>
            <a:off x="3674627" y="-1055149"/>
            <a:ext cx="2035070" cy="2036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1767" name="Google Shape;1767;p21"/>
          <p:cNvGrpSpPr/>
          <p:nvPr/>
        </p:nvGrpSpPr>
        <p:grpSpPr>
          <a:xfrm>
            <a:off x="9305384" y="4902055"/>
            <a:ext cx="2969345" cy="2036255"/>
            <a:chOff x="5519300" y="372750"/>
            <a:chExt cx="1039375" cy="712575"/>
          </a:xfrm>
        </p:grpSpPr>
        <p:sp>
          <p:nvSpPr>
            <p:cNvPr id="1768" name="Google Shape;1768;p21"/>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69" name="Google Shape;1769;p21"/>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0" name="Google Shape;1770;p21"/>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1" name="Google Shape;1771;p21"/>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2" name="Google Shape;1772;p21"/>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3" name="Google Shape;1773;p21"/>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4" name="Google Shape;1774;p21"/>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5" name="Google Shape;1775;p21"/>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6" name="Google Shape;1776;p21"/>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7" name="Google Shape;1777;p21"/>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8" name="Google Shape;1778;p21"/>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79" name="Google Shape;1779;p21"/>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0" name="Google Shape;1780;p21"/>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1" name="Google Shape;1781;p21"/>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2" name="Google Shape;1782;p21"/>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3" name="Google Shape;1783;p21"/>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4" name="Google Shape;1784;p21"/>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5" name="Google Shape;1785;p21"/>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6" name="Google Shape;1786;p21"/>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7" name="Google Shape;1787;p21"/>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8" name="Google Shape;1788;p21"/>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89" name="Google Shape;1789;p21"/>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0" name="Google Shape;1790;p21"/>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1" name="Google Shape;1791;p21"/>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2" name="Google Shape;1792;p21"/>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3" name="Google Shape;1793;p21"/>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4" name="Google Shape;1794;p21"/>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5" name="Google Shape;1795;p21"/>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6" name="Google Shape;1796;p21"/>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7" name="Google Shape;1797;p21"/>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8" name="Google Shape;1798;p21"/>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99" name="Google Shape;1799;p21"/>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0" name="Google Shape;1800;p21"/>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1" name="Google Shape;1801;p21"/>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2" name="Google Shape;1802;p21"/>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3" name="Google Shape;1803;p21"/>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4" name="Google Shape;1804;p21"/>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5" name="Google Shape;1805;p21"/>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6" name="Google Shape;1806;p21"/>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7" name="Google Shape;1807;p21"/>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8" name="Google Shape;1808;p21"/>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09" name="Google Shape;1809;p21"/>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0" name="Google Shape;1810;p21"/>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1" name="Google Shape;1811;p21"/>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2" name="Google Shape;1812;p21"/>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3" name="Google Shape;1813;p21"/>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4" name="Google Shape;1814;p21"/>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5" name="Google Shape;1815;p21"/>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6" name="Google Shape;1816;p21"/>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7" name="Google Shape;1817;p21"/>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8" name="Google Shape;1818;p21"/>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19" name="Google Shape;1819;p21"/>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0" name="Google Shape;1820;p21"/>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1" name="Google Shape;1821;p21"/>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2" name="Google Shape;1822;p21"/>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3" name="Google Shape;1823;p21"/>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4" name="Google Shape;1824;p21"/>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5" name="Google Shape;1825;p21"/>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6" name="Google Shape;1826;p21"/>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7" name="Google Shape;1827;p21"/>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8" name="Google Shape;1828;p21"/>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29" name="Google Shape;1829;p21"/>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30" name="Google Shape;1830;p21"/>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31" name="Google Shape;1831;p21"/>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32" name="Google Shape;1832;p21"/>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Tree>
    <p:extLst>
      <p:ext uri="{BB962C8B-B14F-4D97-AF65-F5344CB8AC3E}">
        <p14:creationId xmlns:p14="http://schemas.microsoft.com/office/powerpoint/2010/main" val="8925939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833"/>
        <p:cNvGrpSpPr/>
        <p:nvPr/>
      </p:nvGrpSpPr>
      <p:grpSpPr>
        <a:xfrm>
          <a:off x="0" y="0"/>
          <a:ext cx="0" cy="0"/>
          <a:chOff x="0" y="0"/>
          <a:chExt cx="0" cy="0"/>
        </a:xfrm>
      </p:grpSpPr>
      <p:sp>
        <p:nvSpPr>
          <p:cNvPr id="1834" name="Google Shape;1834;p22"/>
          <p:cNvSpPr txBox="1">
            <a:spLocks noGrp="1"/>
          </p:cNvSpPr>
          <p:nvPr>
            <p:ph type="title"/>
          </p:nvPr>
        </p:nvSpPr>
        <p:spPr>
          <a:xfrm>
            <a:off x="950786" y="593367"/>
            <a:ext cx="10287320" cy="987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1835" name="Google Shape;1835;p22"/>
          <p:cNvSpPr txBox="1">
            <a:spLocks noGrp="1"/>
          </p:cNvSpPr>
          <p:nvPr>
            <p:ph type="body" idx="1"/>
          </p:nvPr>
        </p:nvSpPr>
        <p:spPr>
          <a:xfrm>
            <a:off x="950786" y="1536633"/>
            <a:ext cx="10287320" cy="1395600"/>
          </a:xfrm>
          <a:prstGeom prst="rect">
            <a:avLst/>
          </a:prstGeom>
        </p:spPr>
        <p:txBody>
          <a:bodyPr spcFirstLastPara="1" wrap="square" lIns="91425" tIns="91425" rIns="91425" bIns="91425" anchor="t" anchorCtr="0">
            <a:noAutofit/>
          </a:bodyPr>
          <a:lstStyle>
            <a:lvl1pPr marL="609448" lvl="0" indent="-423228" rtl="0">
              <a:spcBef>
                <a:spcPts val="0"/>
              </a:spcBef>
              <a:spcAft>
                <a:spcPts val="0"/>
              </a:spcAft>
              <a:buSzPts val="1400"/>
              <a:buChar char="●"/>
              <a:defRPr/>
            </a:lvl1pPr>
            <a:lvl2pPr marL="1218895" lvl="1" indent="-423228" rtl="0">
              <a:spcBef>
                <a:spcPts val="0"/>
              </a:spcBef>
              <a:spcAft>
                <a:spcPts val="0"/>
              </a:spcAft>
              <a:buSzPts val="1400"/>
              <a:buChar char="○"/>
              <a:defRPr/>
            </a:lvl2pPr>
            <a:lvl3pPr marL="1828343" lvl="2" indent="-423228" rtl="0">
              <a:spcBef>
                <a:spcPts val="0"/>
              </a:spcBef>
              <a:spcAft>
                <a:spcPts val="0"/>
              </a:spcAft>
              <a:buSzPts val="1400"/>
              <a:buChar char="■"/>
              <a:defRPr/>
            </a:lvl3pPr>
            <a:lvl4pPr marL="2437790" lvl="3" indent="-423228" rtl="0">
              <a:spcBef>
                <a:spcPts val="0"/>
              </a:spcBef>
              <a:spcAft>
                <a:spcPts val="0"/>
              </a:spcAft>
              <a:buSzPts val="1400"/>
              <a:buChar char="●"/>
              <a:defRPr/>
            </a:lvl4pPr>
            <a:lvl5pPr marL="3047238" lvl="4" indent="-423228" rtl="0">
              <a:spcBef>
                <a:spcPts val="0"/>
              </a:spcBef>
              <a:spcAft>
                <a:spcPts val="0"/>
              </a:spcAft>
              <a:buSzPts val="1400"/>
              <a:buChar char="○"/>
              <a:defRPr/>
            </a:lvl5pPr>
            <a:lvl6pPr marL="3656686" lvl="5" indent="-423228" rtl="0">
              <a:spcBef>
                <a:spcPts val="0"/>
              </a:spcBef>
              <a:spcAft>
                <a:spcPts val="0"/>
              </a:spcAft>
              <a:buSzPts val="1400"/>
              <a:buChar char="■"/>
              <a:defRPr/>
            </a:lvl6pPr>
            <a:lvl7pPr marL="4266133" lvl="6" indent="-423228" rtl="0">
              <a:spcBef>
                <a:spcPts val="0"/>
              </a:spcBef>
              <a:spcAft>
                <a:spcPts val="0"/>
              </a:spcAft>
              <a:buSzPts val="1400"/>
              <a:buChar char="●"/>
              <a:defRPr/>
            </a:lvl7pPr>
            <a:lvl8pPr marL="4875581" lvl="7" indent="-423228" rtl="0">
              <a:spcBef>
                <a:spcPts val="0"/>
              </a:spcBef>
              <a:spcAft>
                <a:spcPts val="0"/>
              </a:spcAft>
              <a:buSzPts val="1400"/>
              <a:buChar char="○"/>
              <a:defRPr/>
            </a:lvl8pPr>
            <a:lvl9pPr marL="5485028" lvl="8" indent="-423228" rtl="0">
              <a:spcBef>
                <a:spcPts val="0"/>
              </a:spcBef>
              <a:spcAft>
                <a:spcPts val="0"/>
              </a:spcAft>
              <a:buSzPts val="1400"/>
              <a:buChar char="■"/>
              <a:defRPr/>
            </a:lvl9pPr>
          </a:lstStyle>
          <a:p>
            <a:pPr lvl="0"/>
            <a:r>
              <a:rPr lang="it-IT"/>
              <a:t>Fare clic per modificare gli stili del testo dello schema</a:t>
            </a:r>
          </a:p>
        </p:txBody>
      </p:sp>
      <p:grpSp>
        <p:nvGrpSpPr>
          <p:cNvPr id="1836" name="Google Shape;1836;p22"/>
          <p:cNvGrpSpPr/>
          <p:nvPr/>
        </p:nvGrpSpPr>
        <p:grpSpPr>
          <a:xfrm rot="5400000">
            <a:off x="-1079849" y="906666"/>
            <a:ext cx="2970117" cy="968444"/>
            <a:chOff x="3799000" y="1820400"/>
            <a:chExt cx="1039375" cy="338989"/>
          </a:xfrm>
        </p:grpSpPr>
        <p:sp>
          <p:nvSpPr>
            <p:cNvPr id="1837" name="Google Shape;1837;p22"/>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38" name="Google Shape;1838;p22"/>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39" name="Google Shape;1839;p22"/>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0" name="Google Shape;1840;p22"/>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1" name="Google Shape;1841;p22"/>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2" name="Google Shape;1842;p22"/>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3" name="Google Shape;1843;p22"/>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4" name="Google Shape;1844;p22"/>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5" name="Google Shape;1845;p22"/>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6" name="Google Shape;1846;p22"/>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7" name="Google Shape;1847;p22"/>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8" name="Google Shape;1848;p22"/>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49" name="Google Shape;1849;p22"/>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0" name="Google Shape;1850;p22"/>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1" name="Google Shape;1851;p22"/>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2" name="Google Shape;1852;p22"/>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3" name="Google Shape;1853;p22"/>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4" name="Google Shape;1854;p22"/>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5" name="Google Shape;1855;p22"/>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6" name="Google Shape;1856;p22"/>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7" name="Google Shape;1857;p22"/>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8" name="Google Shape;1858;p22"/>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59" name="Google Shape;1859;p22"/>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0" name="Google Shape;1860;p22"/>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1" name="Google Shape;1861;p22"/>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2" name="Google Shape;1862;p22"/>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3" name="Google Shape;1863;p22"/>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4" name="Google Shape;1864;p22"/>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5" name="Google Shape;1865;p22"/>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6" name="Google Shape;1866;p22"/>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7" name="Google Shape;1867;p22"/>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8" name="Google Shape;1868;p22"/>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69" name="Google Shape;1869;p22"/>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70" name="Google Shape;1870;p22"/>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71" name="Google Shape;1871;p22"/>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1872" name="Google Shape;1872;p22"/>
          <p:cNvGrpSpPr/>
          <p:nvPr/>
        </p:nvGrpSpPr>
        <p:grpSpPr>
          <a:xfrm>
            <a:off x="11200723" y="3449755"/>
            <a:ext cx="2969345" cy="2036255"/>
            <a:chOff x="5519300" y="372750"/>
            <a:chExt cx="1039375" cy="712575"/>
          </a:xfrm>
        </p:grpSpPr>
        <p:sp>
          <p:nvSpPr>
            <p:cNvPr id="1873" name="Google Shape;1873;p22"/>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74" name="Google Shape;1874;p22"/>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75" name="Google Shape;1875;p22"/>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76" name="Google Shape;1876;p22"/>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77" name="Google Shape;1877;p22"/>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78" name="Google Shape;1878;p22"/>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79" name="Google Shape;1879;p22"/>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0" name="Google Shape;1880;p22"/>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1" name="Google Shape;1881;p22"/>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2" name="Google Shape;1882;p22"/>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3" name="Google Shape;1883;p22"/>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4" name="Google Shape;1884;p22"/>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5" name="Google Shape;1885;p22"/>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6" name="Google Shape;1886;p22"/>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7" name="Google Shape;1887;p22"/>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8" name="Google Shape;1888;p22"/>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89" name="Google Shape;1889;p22"/>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0" name="Google Shape;1890;p22"/>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1" name="Google Shape;1891;p22"/>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2" name="Google Shape;1892;p22"/>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3" name="Google Shape;1893;p22"/>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4" name="Google Shape;1894;p22"/>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5" name="Google Shape;1895;p22"/>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6" name="Google Shape;1896;p22"/>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7" name="Google Shape;1897;p22"/>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8" name="Google Shape;1898;p22"/>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99" name="Google Shape;1899;p22"/>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0" name="Google Shape;1900;p22"/>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1" name="Google Shape;1901;p22"/>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2" name="Google Shape;1902;p22"/>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3" name="Google Shape;1903;p22"/>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4" name="Google Shape;1904;p22"/>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5" name="Google Shape;1905;p22"/>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6" name="Google Shape;1906;p22"/>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7" name="Google Shape;1907;p22"/>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8" name="Google Shape;1908;p22"/>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09" name="Google Shape;1909;p22"/>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0" name="Google Shape;1910;p22"/>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1" name="Google Shape;1911;p22"/>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2" name="Google Shape;1912;p22"/>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3" name="Google Shape;1913;p22"/>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4" name="Google Shape;1914;p22"/>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5" name="Google Shape;1915;p22"/>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6" name="Google Shape;1916;p22"/>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7" name="Google Shape;1917;p22"/>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8" name="Google Shape;1918;p22"/>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19" name="Google Shape;1919;p22"/>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0" name="Google Shape;1920;p22"/>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1" name="Google Shape;1921;p22"/>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2" name="Google Shape;1922;p22"/>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3" name="Google Shape;1923;p22"/>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4" name="Google Shape;1924;p22"/>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5" name="Google Shape;1925;p22"/>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6" name="Google Shape;1926;p22"/>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7" name="Google Shape;1927;p22"/>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8" name="Google Shape;1928;p22"/>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29" name="Google Shape;1929;p22"/>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0" name="Google Shape;1930;p22"/>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1" name="Google Shape;1931;p22"/>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2" name="Google Shape;1932;p22"/>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3" name="Google Shape;1933;p22"/>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4" name="Google Shape;1934;p22"/>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5" name="Google Shape;1935;p22"/>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6" name="Google Shape;1936;p22"/>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7" name="Google Shape;1937;p22"/>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8" name="Google Shape;1938;p22"/>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39" name="Google Shape;1939;p22"/>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1940" name="Google Shape;1940;p22"/>
          <p:cNvSpPr/>
          <p:nvPr/>
        </p:nvSpPr>
        <p:spPr>
          <a:xfrm rot="-899876">
            <a:off x="10877411" y="5202332"/>
            <a:ext cx="2906684" cy="2907441"/>
          </a:xfrm>
          <a:prstGeom prst="blockArc">
            <a:avLst>
              <a:gd name="adj1" fmla="val 10010889"/>
              <a:gd name="adj2" fmla="val 18123158"/>
              <a:gd name="adj3" fmla="val 2994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941" name="Google Shape;1941;p22"/>
          <p:cNvSpPr/>
          <p:nvPr/>
        </p:nvSpPr>
        <p:spPr>
          <a:xfrm>
            <a:off x="10887676" y="5721973"/>
            <a:ext cx="2211024" cy="2212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942" name="Google Shape;1942;p22"/>
          <p:cNvSpPr/>
          <p:nvPr/>
        </p:nvSpPr>
        <p:spPr>
          <a:xfrm flipH="1">
            <a:off x="-2805736" y="2687483"/>
            <a:ext cx="3559873" cy="3560800"/>
          </a:xfrm>
          <a:prstGeom prst="blockArc">
            <a:avLst>
              <a:gd name="adj1" fmla="val 5318277"/>
              <a:gd name="adj2" fmla="val 17376266"/>
              <a:gd name="adj3" fmla="val 8497"/>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943" name="Google Shape;1943;p22"/>
          <p:cNvSpPr/>
          <p:nvPr/>
        </p:nvSpPr>
        <p:spPr>
          <a:xfrm flipH="1">
            <a:off x="-1983686" y="2837852"/>
            <a:ext cx="2610520" cy="26120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1944" name="Google Shape;1944;p22"/>
          <p:cNvPicPr preferRelativeResize="0"/>
          <p:nvPr/>
        </p:nvPicPr>
        <p:blipFill>
          <a:blip r:embed="rId2">
            <a:alphaModFix/>
          </a:blip>
          <a:stretch>
            <a:fillRect/>
          </a:stretch>
        </p:blipFill>
        <p:spPr>
          <a:xfrm>
            <a:off x="11262499" y="4126667"/>
            <a:ext cx="1461386" cy="1048101"/>
          </a:xfrm>
          <a:prstGeom prst="rect">
            <a:avLst/>
          </a:prstGeom>
          <a:noFill/>
          <a:ln>
            <a:noFill/>
          </a:ln>
        </p:spPr>
      </p:pic>
      <p:sp>
        <p:nvSpPr>
          <p:cNvPr id="1945" name="Google Shape;1945;p22"/>
          <p:cNvSpPr/>
          <p:nvPr/>
        </p:nvSpPr>
        <p:spPr>
          <a:xfrm rot="-3508339">
            <a:off x="10862490" y="-2118009"/>
            <a:ext cx="3875232" cy="3874223"/>
          </a:xfrm>
          <a:prstGeom prst="blockArc">
            <a:avLst>
              <a:gd name="adj1" fmla="val 5318277"/>
              <a:gd name="adj2" fmla="val 17556576"/>
              <a:gd name="adj3" fmla="val 1575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585701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946"/>
        <p:cNvGrpSpPr/>
        <p:nvPr/>
      </p:nvGrpSpPr>
      <p:grpSpPr>
        <a:xfrm>
          <a:off x="0" y="0"/>
          <a:ext cx="0" cy="0"/>
          <a:chOff x="0" y="0"/>
          <a:chExt cx="0" cy="0"/>
        </a:xfrm>
      </p:grpSpPr>
      <p:sp>
        <p:nvSpPr>
          <p:cNvPr id="1947" name="Google Shape;1947;p23"/>
          <p:cNvSpPr txBox="1">
            <a:spLocks noGrp="1"/>
          </p:cNvSpPr>
          <p:nvPr>
            <p:ph type="title"/>
          </p:nvPr>
        </p:nvSpPr>
        <p:spPr>
          <a:xfrm>
            <a:off x="5293021" y="593367"/>
            <a:ext cx="5976843" cy="987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1948" name="Google Shape;1948;p23"/>
          <p:cNvSpPr txBox="1">
            <a:spLocks noGrp="1"/>
          </p:cNvSpPr>
          <p:nvPr>
            <p:ph type="title" idx="2"/>
          </p:nvPr>
        </p:nvSpPr>
        <p:spPr>
          <a:xfrm>
            <a:off x="7035273" y="1839967"/>
            <a:ext cx="3810208"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1949" name="Google Shape;1949;p23"/>
          <p:cNvSpPr txBox="1">
            <a:spLocks noGrp="1"/>
          </p:cNvSpPr>
          <p:nvPr>
            <p:ph type="subTitle" idx="1"/>
          </p:nvPr>
        </p:nvSpPr>
        <p:spPr>
          <a:xfrm>
            <a:off x="7035273" y="2412699"/>
            <a:ext cx="3810208" cy="11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950" name="Google Shape;1950;p23"/>
          <p:cNvSpPr txBox="1">
            <a:spLocks noGrp="1"/>
          </p:cNvSpPr>
          <p:nvPr>
            <p:ph type="title" idx="3"/>
          </p:nvPr>
        </p:nvSpPr>
        <p:spPr>
          <a:xfrm>
            <a:off x="7035267" y="4067301"/>
            <a:ext cx="3810208"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1951" name="Google Shape;1951;p23"/>
          <p:cNvSpPr txBox="1">
            <a:spLocks noGrp="1"/>
          </p:cNvSpPr>
          <p:nvPr>
            <p:ph type="subTitle" idx="4"/>
          </p:nvPr>
        </p:nvSpPr>
        <p:spPr>
          <a:xfrm>
            <a:off x="7035267" y="4640033"/>
            <a:ext cx="3810208" cy="11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952" name="Google Shape;1952;p23"/>
          <p:cNvSpPr/>
          <p:nvPr/>
        </p:nvSpPr>
        <p:spPr>
          <a:xfrm flipH="1">
            <a:off x="-1638897" y="3210495"/>
            <a:ext cx="3289943" cy="3290800"/>
          </a:xfrm>
          <a:prstGeom prst="blockArc">
            <a:avLst>
              <a:gd name="adj1" fmla="val 4832860"/>
              <a:gd name="adj2" fmla="val 19296739"/>
              <a:gd name="adj3" fmla="val 9237"/>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953" name="Google Shape;1953;p23"/>
          <p:cNvSpPr/>
          <p:nvPr/>
        </p:nvSpPr>
        <p:spPr>
          <a:xfrm>
            <a:off x="-1004172" y="3430900"/>
            <a:ext cx="2300601" cy="2301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1954" name="Google Shape;1954;p23"/>
          <p:cNvGrpSpPr/>
          <p:nvPr/>
        </p:nvGrpSpPr>
        <p:grpSpPr>
          <a:xfrm rot="-5400000">
            <a:off x="10361052" y="4211330"/>
            <a:ext cx="2970117" cy="968444"/>
            <a:chOff x="3857800" y="1143286"/>
            <a:chExt cx="1039375" cy="338989"/>
          </a:xfrm>
        </p:grpSpPr>
        <p:sp>
          <p:nvSpPr>
            <p:cNvPr id="1955" name="Google Shape;1955;p23"/>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56" name="Google Shape;1956;p23"/>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57" name="Google Shape;1957;p23"/>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58" name="Google Shape;1958;p23"/>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59" name="Google Shape;1959;p23"/>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0" name="Google Shape;1960;p23"/>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1" name="Google Shape;1961;p23"/>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2" name="Google Shape;1962;p23"/>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3" name="Google Shape;1963;p23"/>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4" name="Google Shape;1964;p23"/>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5" name="Google Shape;1965;p23"/>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6" name="Google Shape;1966;p23"/>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7" name="Google Shape;1967;p23"/>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8" name="Google Shape;1968;p23"/>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69" name="Google Shape;1969;p23"/>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0" name="Google Shape;1970;p23"/>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1" name="Google Shape;1971;p23"/>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2" name="Google Shape;1972;p23"/>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3" name="Google Shape;1973;p23"/>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4" name="Google Shape;1974;p23"/>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5" name="Google Shape;1975;p23"/>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6" name="Google Shape;1976;p23"/>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7" name="Google Shape;1977;p23"/>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8" name="Google Shape;1978;p23"/>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79" name="Google Shape;1979;p23"/>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80" name="Google Shape;1980;p23"/>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81" name="Google Shape;1981;p23"/>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82" name="Google Shape;1982;p23"/>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83" name="Google Shape;1983;p23"/>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84" name="Google Shape;1984;p23"/>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1985" name="Google Shape;1985;p23"/>
          <p:cNvSpPr/>
          <p:nvPr/>
        </p:nvSpPr>
        <p:spPr>
          <a:xfrm>
            <a:off x="11493694" y="1981307"/>
            <a:ext cx="1837921" cy="1838400"/>
          </a:xfrm>
          <a:prstGeom prst="blockArc">
            <a:avLst>
              <a:gd name="adj1" fmla="val 4832860"/>
              <a:gd name="adj2" fmla="val 18782450"/>
              <a:gd name="adj3" fmla="val 20267"/>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986" name="Google Shape;1986;p23"/>
          <p:cNvSpPr/>
          <p:nvPr/>
        </p:nvSpPr>
        <p:spPr>
          <a:xfrm>
            <a:off x="3290576" y="-861633"/>
            <a:ext cx="1580388" cy="15808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4233070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987"/>
        <p:cNvGrpSpPr/>
        <p:nvPr/>
      </p:nvGrpSpPr>
      <p:grpSpPr>
        <a:xfrm>
          <a:off x="0" y="0"/>
          <a:ext cx="0" cy="0"/>
          <a:chOff x="0" y="0"/>
          <a:chExt cx="0" cy="0"/>
        </a:xfrm>
      </p:grpSpPr>
      <p:sp>
        <p:nvSpPr>
          <p:cNvPr id="1988" name="Google Shape;1988;p24"/>
          <p:cNvSpPr txBox="1">
            <a:spLocks noGrp="1"/>
          </p:cNvSpPr>
          <p:nvPr>
            <p:ph type="title"/>
          </p:nvPr>
        </p:nvSpPr>
        <p:spPr>
          <a:xfrm>
            <a:off x="950786" y="593367"/>
            <a:ext cx="1028732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1989" name="Google Shape;1989;p24"/>
          <p:cNvSpPr txBox="1">
            <a:spLocks noGrp="1"/>
          </p:cNvSpPr>
          <p:nvPr>
            <p:ph type="title" idx="2"/>
          </p:nvPr>
        </p:nvSpPr>
        <p:spPr>
          <a:xfrm>
            <a:off x="2771370" y="4013000"/>
            <a:ext cx="2777676"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1990" name="Google Shape;1990;p24"/>
          <p:cNvSpPr txBox="1">
            <a:spLocks noGrp="1"/>
          </p:cNvSpPr>
          <p:nvPr>
            <p:ph type="subTitle" idx="1"/>
          </p:nvPr>
        </p:nvSpPr>
        <p:spPr>
          <a:xfrm>
            <a:off x="2771370" y="4585733"/>
            <a:ext cx="2777676"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991" name="Google Shape;1991;p24"/>
          <p:cNvSpPr txBox="1">
            <a:spLocks noGrp="1"/>
          </p:cNvSpPr>
          <p:nvPr>
            <p:ph type="title" idx="3"/>
          </p:nvPr>
        </p:nvSpPr>
        <p:spPr>
          <a:xfrm>
            <a:off x="6639779" y="4013000"/>
            <a:ext cx="2777676"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1992" name="Google Shape;1992;p24"/>
          <p:cNvSpPr txBox="1">
            <a:spLocks noGrp="1"/>
          </p:cNvSpPr>
          <p:nvPr>
            <p:ph type="subTitle" idx="4"/>
          </p:nvPr>
        </p:nvSpPr>
        <p:spPr>
          <a:xfrm>
            <a:off x="6639779" y="4585733"/>
            <a:ext cx="2777676"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993" name="Google Shape;1993;p24"/>
          <p:cNvSpPr/>
          <p:nvPr/>
        </p:nvSpPr>
        <p:spPr>
          <a:xfrm flipH="1">
            <a:off x="11024316" y="3039467"/>
            <a:ext cx="2415771" cy="2417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1994" name="Google Shape;1994;p24"/>
          <p:cNvGrpSpPr/>
          <p:nvPr/>
        </p:nvGrpSpPr>
        <p:grpSpPr>
          <a:xfrm rot="5400000">
            <a:off x="10198296" y="4491854"/>
            <a:ext cx="2970119" cy="2035724"/>
            <a:chOff x="5519300" y="372750"/>
            <a:chExt cx="1039375" cy="712575"/>
          </a:xfrm>
        </p:grpSpPr>
        <p:sp>
          <p:nvSpPr>
            <p:cNvPr id="1995" name="Google Shape;1995;p24"/>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96" name="Google Shape;1996;p24"/>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97" name="Google Shape;1997;p24"/>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98" name="Google Shape;1998;p24"/>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99" name="Google Shape;1999;p24"/>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0" name="Google Shape;2000;p24"/>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1" name="Google Shape;2001;p24"/>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2" name="Google Shape;2002;p24"/>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3" name="Google Shape;2003;p24"/>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4" name="Google Shape;2004;p24"/>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5" name="Google Shape;2005;p24"/>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6" name="Google Shape;2006;p24"/>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7" name="Google Shape;2007;p24"/>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8" name="Google Shape;2008;p24"/>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09" name="Google Shape;2009;p24"/>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0" name="Google Shape;2010;p24"/>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1" name="Google Shape;2011;p24"/>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2" name="Google Shape;2012;p24"/>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3" name="Google Shape;2013;p24"/>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4" name="Google Shape;2014;p24"/>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5" name="Google Shape;2015;p24"/>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6" name="Google Shape;2016;p24"/>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7" name="Google Shape;2017;p24"/>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8" name="Google Shape;2018;p24"/>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19" name="Google Shape;2019;p24"/>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0" name="Google Shape;2020;p24"/>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1" name="Google Shape;2021;p24"/>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2" name="Google Shape;2022;p24"/>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3" name="Google Shape;2023;p24"/>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4" name="Google Shape;2024;p24"/>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5" name="Google Shape;2025;p24"/>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6" name="Google Shape;2026;p24"/>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7" name="Google Shape;2027;p24"/>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8" name="Google Shape;2028;p24"/>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29" name="Google Shape;2029;p24"/>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0" name="Google Shape;2030;p24"/>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1" name="Google Shape;2031;p24"/>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2" name="Google Shape;2032;p24"/>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3" name="Google Shape;2033;p24"/>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4" name="Google Shape;2034;p24"/>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5" name="Google Shape;2035;p24"/>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6" name="Google Shape;2036;p24"/>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7" name="Google Shape;2037;p24"/>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8" name="Google Shape;2038;p24"/>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39" name="Google Shape;2039;p24"/>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0" name="Google Shape;2040;p24"/>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1" name="Google Shape;2041;p24"/>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2" name="Google Shape;2042;p24"/>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3" name="Google Shape;2043;p24"/>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4" name="Google Shape;2044;p24"/>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5" name="Google Shape;2045;p24"/>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6" name="Google Shape;2046;p24"/>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7" name="Google Shape;2047;p24"/>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8" name="Google Shape;2048;p24"/>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49" name="Google Shape;2049;p24"/>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0" name="Google Shape;2050;p24"/>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1" name="Google Shape;2051;p24"/>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2" name="Google Shape;2052;p24"/>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3" name="Google Shape;2053;p24"/>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4" name="Google Shape;2054;p24"/>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5" name="Google Shape;2055;p24"/>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6" name="Google Shape;2056;p24"/>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7" name="Google Shape;2057;p24"/>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8" name="Google Shape;2058;p24"/>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59" name="Google Shape;2059;p24"/>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60" name="Google Shape;2060;p24"/>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61" name="Google Shape;2061;p24"/>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2062" name="Google Shape;2062;p24"/>
          <p:cNvGrpSpPr/>
          <p:nvPr/>
        </p:nvGrpSpPr>
        <p:grpSpPr>
          <a:xfrm rot="-5400000">
            <a:off x="-1092025" y="1436469"/>
            <a:ext cx="2970117" cy="968444"/>
            <a:chOff x="3799000" y="1820400"/>
            <a:chExt cx="1039375" cy="338989"/>
          </a:xfrm>
        </p:grpSpPr>
        <p:sp>
          <p:nvSpPr>
            <p:cNvPr id="2063" name="Google Shape;2063;p24"/>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64" name="Google Shape;2064;p24"/>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65" name="Google Shape;2065;p24"/>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66" name="Google Shape;2066;p24"/>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67" name="Google Shape;2067;p24"/>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68" name="Google Shape;2068;p24"/>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69" name="Google Shape;2069;p24"/>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0" name="Google Shape;2070;p24"/>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1" name="Google Shape;2071;p24"/>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2" name="Google Shape;2072;p24"/>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3" name="Google Shape;2073;p24"/>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4" name="Google Shape;2074;p24"/>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5" name="Google Shape;2075;p24"/>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6" name="Google Shape;2076;p24"/>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7" name="Google Shape;2077;p24"/>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8" name="Google Shape;2078;p24"/>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79" name="Google Shape;2079;p24"/>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0" name="Google Shape;2080;p24"/>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1" name="Google Shape;2081;p24"/>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2" name="Google Shape;2082;p24"/>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3" name="Google Shape;2083;p24"/>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4" name="Google Shape;2084;p24"/>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5" name="Google Shape;2085;p24"/>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6" name="Google Shape;2086;p24"/>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7" name="Google Shape;2087;p24"/>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8" name="Google Shape;2088;p24"/>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89" name="Google Shape;2089;p24"/>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90" name="Google Shape;2090;p24"/>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91" name="Google Shape;2091;p24"/>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92" name="Google Shape;2092;p24"/>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93" name="Google Shape;2093;p24"/>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94" name="Google Shape;2094;p24"/>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95" name="Google Shape;2095;p24"/>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96" name="Google Shape;2096;p24"/>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97" name="Google Shape;2097;p24"/>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98" name="Google Shape;2098;p24"/>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099" name="Google Shape;2099;p24"/>
          <p:cNvSpPr/>
          <p:nvPr/>
        </p:nvSpPr>
        <p:spPr>
          <a:xfrm flipH="1">
            <a:off x="-1410755" y="5203180"/>
            <a:ext cx="3431906" cy="3432800"/>
          </a:xfrm>
          <a:prstGeom prst="blockArc">
            <a:avLst>
              <a:gd name="adj1" fmla="val 5958233"/>
              <a:gd name="adj2" fmla="val 17463104"/>
              <a:gd name="adj3" fmla="val 150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2100" name="Google Shape;2100;p24"/>
          <p:cNvPicPr preferRelativeResize="0"/>
          <p:nvPr/>
        </p:nvPicPr>
        <p:blipFill>
          <a:blip r:embed="rId2">
            <a:alphaModFix/>
          </a:blip>
          <a:stretch>
            <a:fillRect/>
          </a:stretch>
        </p:blipFill>
        <p:spPr>
          <a:xfrm>
            <a:off x="134432" y="4926119"/>
            <a:ext cx="1741646" cy="1824000"/>
          </a:xfrm>
          <a:prstGeom prst="rect">
            <a:avLst/>
          </a:prstGeom>
          <a:noFill/>
          <a:ln>
            <a:noFill/>
          </a:ln>
        </p:spPr>
      </p:pic>
      <p:sp>
        <p:nvSpPr>
          <p:cNvPr id="2101" name="Google Shape;2101;p24"/>
          <p:cNvSpPr/>
          <p:nvPr/>
        </p:nvSpPr>
        <p:spPr>
          <a:xfrm rot="5400000" flipH="1">
            <a:off x="-511035" y="-1713214"/>
            <a:ext cx="2711600" cy="2710894"/>
          </a:xfrm>
          <a:prstGeom prst="blockArc">
            <a:avLst>
              <a:gd name="adj1" fmla="val 5958233"/>
              <a:gd name="adj2" fmla="val 16931427"/>
              <a:gd name="adj3" fmla="val 1990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102" name="Google Shape;2102;p24"/>
          <p:cNvSpPr/>
          <p:nvPr/>
        </p:nvSpPr>
        <p:spPr>
          <a:xfrm flipH="1">
            <a:off x="-115986" y="-1305424"/>
            <a:ext cx="2205426" cy="22068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2103" name="Google Shape;2103;p24"/>
          <p:cNvPicPr preferRelativeResize="0"/>
          <p:nvPr/>
        </p:nvPicPr>
        <p:blipFill>
          <a:blip r:embed="rId3">
            <a:alphaModFix/>
          </a:blip>
          <a:stretch>
            <a:fillRect/>
          </a:stretch>
        </p:blipFill>
        <p:spPr>
          <a:xfrm>
            <a:off x="11349702" y="998029"/>
            <a:ext cx="1351539" cy="969300"/>
          </a:xfrm>
          <a:prstGeom prst="rect">
            <a:avLst/>
          </a:prstGeom>
          <a:noFill/>
          <a:ln>
            <a:noFill/>
          </a:ln>
        </p:spPr>
      </p:pic>
      <p:sp>
        <p:nvSpPr>
          <p:cNvPr id="2104" name="Google Shape;2104;p24"/>
          <p:cNvSpPr/>
          <p:nvPr/>
        </p:nvSpPr>
        <p:spPr>
          <a:xfrm rot="-5400000" flipH="1">
            <a:off x="9102928" y="6139153"/>
            <a:ext cx="2711600" cy="2710894"/>
          </a:xfrm>
          <a:prstGeom prst="blockArc">
            <a:avLst>
              <a:gd name="adj1" fmla="val 5958233"/>
              <a:gd name="adj2" fmla="val 16931427"/>
              <a:gd name="adj3" fmla="val 1990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105" name="Google Shape;2105;p24"/>
          <p:cNvSpPr/>
          <p:nvPr/>
        </p:nvSpPr>
        <p:spPr>
          <a:xfrm rot="10800000" flipH="1">
            <a:off x="9214054" y="6235456"/>
            <a:ext cx="2205426" cy="22068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2106" name="Google Shape;2106;p24"/>
          <p:cNvPicPr preferRelativeResize="0"/>
          <p:nvPr/>
        </p:nvPicPr>
        <p:blipFill>
          <a:blip r:embed="rId3">
            <a:alphaModFix/>
          </a:blip>
          <a:stretch>
            <a:fillRect/>
          </a:stretch>
        </p:blipFill>
        <p:spPr>
          <a:xfrm>
            <a:off x="2089448" y="6235462"/>
            <a:ext cx="1351539" cy="969300"/>
          </a:xfrm>
          <a:prstGeom prst="rect">
            <a:avLst/>
          </a:prstGeom>
          <a:noFill/>
          <a:ln>
            <a:noFill/>
          </a:ln>
        </p:spPr>
      </p:pic>
      <p:pic>
        <p:nvPicPr>
          <p:cNvPr id="2107" name="Google Shape;2107;p24"/>
          <p:cNvPicPr preferRelativeResize="0"/>
          <p:nvPr/>
        </p:nvPicPr>
        <p:blipFill>
          <a:blip r:embed="rId3">
            <a:alphaModFix/>
          </a:blip>
          <a:stretch>
            <a:fillRect/>
          </a:stretch>
        </p:blipFill>
        <p:spPr>
          <a:xfrm>
            <a:off x="-678431" y="3580162"/>
            <a:ext cx="1351539" cy="969300"/>
          </a:xfrm>
          <a:prstGeom prst="rect">
            <a:avLst/>
          </a:prstGeom>
          <a:noFill/>
          <a:ln>
            <a:noFill/>
          </a:ln>
        </p:spPr>
      </p:pic>
      <p:pic>
        <p:nvPicPr>
          <p:cNvPr id="2108" name="Google Shape;2108;p24"/>
          <p:cNvPicPr preferRelativeResize="0"/>
          <p:nvPr/>
        </p:nvPicPr>
        <p:blipFill>
          <a:blip r:embed="rId3">
            <a:alphaModFix/>
          </a:blip>
          <a:stretch>
            <a:fillRect/>
          </a:stretch>
        </p:blipFill>
        <p:spPr>
          <a:xfrm>
            <a:off x="10293540" y="-570600"/>
            <a:ext cx="1622953" cy="1163965"/>
          </a:xfrm>
          <a:prstGeom prst="rect">
            <a:avLst/>
          </a:prstGeom>
          <a:noFill/>
          <a:ln>
            <a:noFill/>
          </a:ln>
        </p:spPr>
      </p:pic>
    </p:spTree>
    <p:extLst>
      <p:ext uri="{BB962C8B-B14F-4D97-AF65-F5344CB8AC3E}">
        <p14:creationId xmlns:p14="http://schemas.microsoft.com/office/powerpoint/2010/main" val="400594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3"/>
        <p:cNvGrpSpPr/>
        <p:nvPr/>
      </p:nvGrpSpPr>
      <p:grpSpPr>
        <a:xfrm>
          <a:off x="0" y="0"/>
          <a:ext cx="0" cy="0"/>
          <a:chOff x="0" y="0"/>
          <a:chExt cx="0" cy="0"/>
        </a:xfrm>
      </p:grpSpPr>
      <p:sp>
        <p:nvSpPr>
          <p:cNvPr id="274" name="Google Shape;274;p4"/>
          <p:cNvSpPr txBox="1">
            <a:spLocks noGrp="1"/>
          </p:cNvSpPr>
          <p:nvPr>
            <p:ph type="title"/>
          </p:nvPr>
        </p:nvSpPr>
        <p:spPr>
          <a:xfrm>
            <a:off x="950786" y="593367"/>
            <a:ext cx="10287320" cy="98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it-IT"/>
              <a:t>Fare clic per modificare lo stile del titolo dello schema</a:t>
            </a:r>
            <a:endParaRPr/>
          </a:p>
        </p:txBody>
      </p:sp>
      <p:sp>
        <p:nvSpPr>
          <p:cNvPr id="275" name="Google Shape;275;p4"/>
          <p:cNvSpPr txBox="1">
            <a:spLocks noGrp="1"/>
          </p:cNvSpPr>
          <p:nvPr>
            <p:ph type="body" idx="1"/>
          </p:nvPr>
        </p:nvSpPr>
        <p:spPr>
          <a:xfrm>
            <a:off x="950786" y="1536633"/>
            <a:ext cx="10287320" cy="4555200"/>
          </a:xfrm>
          <a:prstGeom prst="rect">
            <a:avLst/>
          </a:prstGeom>
        </p:spPr>
        <p:txBody>
          <a:bodyPr spcFirstLastPara="1" wrap="square" lIns="91425" tIns="91425" rIns="91425" bIns="91425" anchor="t" anchorCtr="0">
            <a:noAutofit/>
          </a:bodyPr>
          <a:lstStyle>
            <a:lvl1pPr marL="609448" lvl="0" indent="-423228">
              <a:spcBef>
                <a:spcPts val="0"/>
              </a:spcBef>
              <a:spcAft>
                <a:spcPts val="0"/>
              </a:spcAft>
              <a:buSzPts val="1400"/>
              <a:buChar char="●"/>
              <a:defRPr/>
            </a:lvl1pPr>
            <a:lvl2pPr marL="1218895" lvl="1" indent="-423228">
              <a:spcBef>
                <a:spcPts val="0"/>
              </a:spcBef>
              <a:spcAft>
                <a:spcPts val="0"/>
              </a:spcAft>
              <a:buSzPts val="1400"/>
              <a:buChar char="○"/>
              <a:defRPr/>
            </a:lvl2pPr>
            <a:lvl3pPr marL="1828343" lvl="2" indent="-423228">
              <a:spcBef>
                <a:spcPts val="0"/>
              </a:spcBef>
              <a:spcAft>
                <a:spcPts val="0"/>
              </a:spcAft>
              <a:buSzPts val="1400"/>
              <a:buChar char="■"/>
              <a:defRPr/>
            </a:lvl3pPr>
            <a:lvl4pPr marL="2437790" lvl="3" indent="-423228">
              <a:spcBef>
                <a:spcPts val="0"/>
              </a:spcBef>
              <a:spcAft>
                <a:spcPts val="0"/>
              </a:spcAft>
              <a:buSzPts val="1400"/>
              <a:buChar char="●"/>
              <a:defRPr/>
            </a:lvl4pPr>
            <a:lvl5pPr marL="3047238" lvl="4" indent="-423228">
              <a:spcBef>
                <a:spcPts val="0"/>
              </a:spcBef>
              <a:spcAft>
                <a:spcPts val="0"/>
              </a:spcAft>
              <a:buSzPts val="1400"/>
              <a:buChar char="○"/>
              <a:defRPr/>
            </a:lvl5pPr>
            <a:lvl6pPr marL="3656686" lvl="5" indent="-423228">
              <a:spcBef>
                <a:spcPts val="0"/>
              </a:spcBef>
              <a:spcAft>
                <a:spcPts val="0"/>
              </a:spcAft>
              <a:buSzPts val="1400"/>
              <a:buChar char="■"/>
              <a:defRPr/>
            </a:lvl6pPr>
            <a:lvl7pPr marL="4266133" lvl="6" indent="-423228">
              <a:spcBef>
                <a:spcPts val="0"/>
              </a:spcBef>
              <a:spcAft>
                <a:spcPts val="0"/>
              </a:spcAft>
              <a:buSzPts val="1400"/>
              <a:buChar char="●"/>
              <a:defRPr/>
            </a:lvl7pPr>
            <a:lvl8pPr marL="4875581" lvl="7" indent="-423228">
              <a:spcBef>
                <a:spcPts val="0"/>
              </a:spcBef>
              <a:spcAft>
                <a:spcPts val="0"/>
              </a:spcAft>
              <a:buSzPts val="1400"/>
              <a:buChar char="○"/>
              <a:defRPr/>
            </a:lvl8pPr>
            <a:lvl9pPr marL="5485028" lvl="8" indent="-423228">
              <a:spcBef>
                <a:spcPts val="0"/>
              </a:spcBef>
              <a:spcAft>
                <a:spcPts val="0"/>
              </a:spcAft>
              <a:buSzPts val="1400"/>
              <a:buChar char="■"/>
              <a:defRPr/>
            </a:lvl9pPr>
          </a:lstStyle>
          <a:p>
            <a:pPr lvl="0"/>
            <a:r>
              <a:rPr lang="it-IT"/>
              <a:t>Fare clic per modificare gli stili del testo dello schema</a:t>
            </a:r>
          </a:p>
        </p:txBody>
      </p:sp>
      <p:grpSp>
        <p:nvGrpSpPr>
          <p:cNvPr id="276" name="Google Shape;276;p4"/>
          <p:cNvGrpSpPr/>
          <p:nvPr/>
        </p:nvGrpSpPr>
        <p:grpSpPr>
          <a:xfrm rot="-5400000" flipH="1">
            <a:off x="10425331" y="906666"/>
            <a:ext cx="2970117" cy="968444"/>
            <a:chOff x="3799000" y="1820400"/>
            <a:chExt cx="1039375" cy="338989"/>
          </a:xfrm>
        </p:grpSpPr>
        <p:sp>
          <p:nvSpPr>
            <p:cNvPr id="277" name="Google Shape;277;p4"/>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8" name="Google Shape;278;p4"/>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9" name="Google Shape;279;p4"/>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 name="Google Shape;280;p4"/>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 name="Google Shape;281;p4"/>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2" name="Google Shape;282;p4"/>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 name="Google Shape;283;p4"/>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 name="Google Shape;284;p4"/>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 name="Google Shape;285;p4"/>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6" name="Google Shape;286;p4"/>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 name="Google Shape;287;p4"/>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 name="Google Shape;288;p4"/>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9" name="Google Shape;289;p4"/>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 name="Google Shape;290;p4"/>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 name="Google Shape;291;p4"/>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 name="Google Shape;292;p4"/>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 name="Google Shape;293;p4"/>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 name="Google Shape;294;p4"/>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 name="Google Shape;295;p4"/>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6" name="Google Shape;296;p4"/>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 name="Google Shape;297;p4"/>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 name="Google Shape;298;p4"/>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 name="Google Shape;299;p4"/>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 name="Google Shape;300;p4"/>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 name="Google Shape;301;p4"/>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 name="Google Shape;302;p4"/>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3" name="Google Shape;303;p4"/>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 name="Google Shape;304;p4"/>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 name="Google Shape;305;p4"/>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 name="Google Shape;306;p4"/>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7" name="Google Shape;307;p4"/>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8" name="Google Shape;308;p4"/>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9" name="Google Shape;309;p4"/>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0" name="Google Shape;310;p4"/>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1" name="Google Shape;311;p4"/>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312" name="Google Shape;312;p4"/>
          <p:cNvGrpSpPr/>
          <p:nvPr/>
        </p:nvGrpSpPr>
        <p:grpSpPr>
          <a:xfrm flipH="1">
            <a:off x="-2205442" y="3826305"/>
            <a:ext cx="2969345" cy="2036255"/>
            <a:chOff x="5519300" y="372750"/>
            <a:chExt cx="1039375" cy="712575"/>
          </a:xfrm>
        </p:grpSpPr>
        <p:sp>
          <p:nvSpPr>
            <p:cNvPr id="313" name="Google Shape;313;p4"/>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4" name="Google Shape;314;p4"/>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5" name="Google Shape;315;p4"/>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6" name="Google Shape;316;p4"/>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7" name="Google Shape;317;p4"/>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8" name="Google Shape;318;p4"/>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9" name="Google Shape;319;p4"/>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0" name="Google Shape;320;p4"/>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1" name="Google Shape;321;p4"/>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2" name="Google Shape;322;p4"/>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3" name="Google Shape;323;p4"/>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4" name="Google Shape;324;p4"/>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5" name="Google Shape;325;p4"/>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6" name="Google Shape;326;p4"/>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7" name="Google Shape;327;p4"/>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8" name="Google Shape;328;p4"/>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9" name="Google Shape;329;p4"/>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0" name="Google Shape;330;p4"/>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1" name="Google Shape;331;p4"/>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2" name="Google Shape;332;p4"/>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3" name="Google Shape;333;p4"/>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4" name="Google Shape;334;p4"/>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5" name="Google Shape;335;p4"/>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6" name="Google Shape;336;p4"/>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7" name="Google Shape;337;p4"/>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8" name="Google Shape;338;p4"/>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9" name="Google Shape;339;p4"/>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0" name="Google Shape;340;p4"/>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1" name="Google Shape;341;p4"/>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2" name="Google Shape;342;p4"/>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3" name="Google Shape;343;p4"/>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4" name="Google Shape;344;p4"/>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5" name="Google Shape;345;p4"/>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6" name="Google Shape;346;p4"/>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7" name="Google Shape;347;p4"/>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8" name="Google Shape;348;p4"/>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9" name="Google Shape;349;p4"/>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0" name="Google Shape;350;p4"/>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1" name="Google Shape;351;p4"/>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2" name="Google Shape;352;p4"/>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3" name="Google Shape;353;p4"/>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4" name="Google Shape;354;p4"/>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5" name="Google Shape;355;p4"/>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6" name="Google Shape;356;p4"/>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7" name="Google Shape;357;p4"/>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8" name="Google Shape;358;p4"/>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9" name="Google Shape;359;p4"/>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0" name="Google Shape;360;p4"/>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1" name="Google Shape;361;p4"/>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2" name="Google Shape;362;p4"/>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3" name="Google Shape;363;p4"/>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4" name="Google Shape;364;p4"/>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5" name="Google Shape;365;p4"/>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6" name="Google Shape;366;p4"/>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7" name="Google Shape;367;p4"/>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8" name="Google Shape;368;p4"/>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9" name="Google Shape;369;p4"/>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0" name="Google Shape;370;p4"/>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1" name="Google Shape;371;p4"/>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2" name="Google Shape;372;p4"/>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3" name="Google Shape;373;p4"/>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4" name="Google Shape;374;p4"/>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5" name="Google Shape;375;p4"/>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6" name="Google Shape;376;p4"/>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7" name="Google Shape;377;p4"/>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8" name="Google Shape;378;p4"/>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9" name="Google Shape;379;p4"/>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380" name="Google Shape;380;p4"/>
          <p:cNvSpPr/>
          <p:nvPr/>
        </p:nvSpPr>
        <p:spPr>
          <a:xfrm rot="899876" flipH="1">
            <a:off x="-1819471" y="5578881"/>
            <a:ext cx="2906684" cy="2907441"/>
          </a:xfrm>
          <a:prstGeom prst="blockArc">
            <a:avLst>
              <a:gd name="adj1" fmla="val 10010889"/>
              <a:gd name="adj2" fmla="val 18123158"/>
              <a:gd name="adj3" fmla="val 2994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81" name="Google Shape;381;p4"/>
          <p:cNvSpPr/>
          <p:nvPr/>
        </p:nvSpPr>
        <p:spPr>
          <a:xfrm flipH="1">
            <a:off x="-1134077" y="6098523"/>
            <a:ext cx="2211024" cy="2212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82" name="Google Shape;382;p4"/>
          <p:cNvSpPr/>
          <p:nvPr/>
        </p:nvSpPr>
        <p:spPr>
          <a:xfrm>
            <a:off x="11572092" y="1925200"/>
            <a:ext cx="3559873" cy="3560800"/>
          </a:xfrm>
          <a:prstGeom prst="blockArc">
            <a:avLst>
              <a:gd name="adj1" fmla="val 5318277"/>
              <a:gd name="adj2" fmla="val 17376266"/>
              <a:gd name="adj3" fmla="val 8497"/>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83" name="Google Shape;383;p4"/>
          <p:cNvSpPr/>
          <p:nvPr/>
        </p:nvSpPr>
        <p:spPr>
          <a:xfrm>
            <a:off x="11699395" y="2075568"/>
            <a:ext cx="2610520" cy="26120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84" name="Google Shape;384;p4"/>
          <p:cNvSpPr/>
          <p:nvPr/>
        </p:nvSpPr>
        <p:spPr>
          <a:xfrm rot="3508339" flipH="1">
            <a:off x="-2303754" y="-2766976"/>
            <a:ext cx="3875232" cy="3874223"/>
          </a:xfrm>
          <a:prstGeom prst="blockArc">
            <a:avLst>
              <a:gd name="adj1" fmla="val 5318277"/>
              <a:gd name="adj2" fmla="val 17556576"/>
              <a:gd name="adj3" fmla="val 1575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206854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109"/>
        <p:cNvGrpSpPr/>
        <p:nvPr/>
      </p:nvGrpSpPr>
      <p:grpSpPr>
        <a:xfrm>
          <a:off x="0" y="0"/>
          <a:ext cx="0" cy="0"/>
          <a:chOff x="0" y="0"/>
          <a:chExt cx="0" cy="0"/>
        </a:xfrm>
      </p:grpSpPr>
      <p:sp>
        <p:nvSpPr>
          <p:cNvPr id="2110" name="Google Shape;2110;p25"/>
          <p:cNvSpPr txBox="1">
            <a:spLocks noGrp="1"/>
          </p:cNvSpPr>
          <p:nvPr>
            <p:ph type="title"/>
          </p:nvPr>
        </p:nvSpPr>
        <p:spPr>
          <a:xfrm>
            <a:off x="950786" y="593367"/>
            <a:ext cx="1028732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2111" name="Google Shape;2111;p25"/>
          <p:cNvSpPr txBox="1">
            <a:spLocks noGrp="1"/>
          </p:cNvSpPr>
          <p:nvPr>
            <p:ph type="subTitle" idx="1"/>
          </p:nvPr>
        </p:nvSpPr>
        <p:spPr>
          <a:xfrm>
            <a:off x="1649218" y="2199851"/>
            <a:ext cx="4180511" cy="31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112" name="Google Shape;2112;p25"/>
          <p:cNvSpPr txBox="1">
            <a:spLocks noGrp="1"/>
          </p:cNvSpPr>
          <p:nvPr>
            <p:ph type="subTitle" idx="2"/>
          </p:nvPr>
        </p:nvSpPr>
        <p:spPr>
          <a:xfrm>
            <a:off x="6359096" y="2199851"/>
            <a:ext cx="4180511" cy="31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grpSp>
        <p:nvGrpSpPr>
          <p:cNvPr id="2113" name="Google Shape;2113;p25"/>
          <p:cNvGrpSpPr/>
          <p:nvPr/>
        </p:nvGrpSpPr>
        <p:grpSpPr>
          <a:xfrm rot="5400000">
            <a:off x="-954908" y="4376070"/>
            <a:ext cx="2970091" cy="435359"/>
            <a:chOff x="5911703" y="-1770615"/>
            <a:chExt cx="2227568" cy="326604"/>
          </a:xfrm>
        </p:grpSpPr>
        <p:sp>
          <p:nvSpPr>
            <p:cNvPr id="2114" name="Google Shape;2114;p25"/>
            <p:cNvSpPr/>
            <p:nvPr/>
          </p:nvSpPr>
          <p:spPr>
            <a:xfrm>
              <a:off x="8013271"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15" name="Google Shape;2115;p25"/>
            <p:cNvSpPr/>
            <p:nvPr/>
          </p:nvSpPr>
          <p:spPr>
            <a:xfrm>
              <a:off x="7631168"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16" name="Google Shape;2116;p25"/>
            <p:cNvSpPr/>
            <p:nvPr/>
          </p:nvSpPr>
          <p:spPr>
            <a:xfrm>
              <a:off x="7249064"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17" name="Google Shape;2117;p25"/>
            <p:cNvSpPr/>
            <p:nvPr/>
          </p:nvSpPr>
          <p:spPr>
            <a:xfrm>
              <a:off x="7058013"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18" name="Google Shape;2118;p25"/>
            <p:cNvSpPr/>
            <p:nvPr/>
          </p:nvSpPr>
          <p:spPr>
            <a:xfrm>
              <a:off x="6102754"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19" name="Google Shape;2119;p25"/>
            <p:cNvSpPr/>
            <p:nvPr/>
          </p:nvSpPr>
          <p:spPr>
            <a:xfrm>
              <a:off x="6293806"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0" name="Google Shape;2120;p25"/>
            <p:cNvSpPr/>
            <p:nvPr/>
          </p:nvSpPr>
          <p:spPr>
            <a:xfrm>
              <a:off x="5911703"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1" name="Google Shape;2121;p25"/>
            <p:cNvSpPr/>
            <p:nvPr/>
          </p:nvSpPr>
          <p:spPr>
            <a:xfrm>
              <a:off x="7822219"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2" name="Google Shape;2122;p25"/>
            <p:cNvSpPr/>
            <p:nvPr/>
          </p:nvSpPr>
          <p:spPr>
            <a:xfrm>
              <a:off x="8013271"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3" name="Google Shape;2123;p25"/>
            <p:cNvSpPr/>
            <p:nvPr/>
          </p:nvSpPr>
          <p:spPr>
            <a:xfrm>
              <a:off x="7249064"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4" name="Google Shape;2124;p25"/>
            <p:cNvSpPr/>
            <p:nvPr/>
          </p:nvSpPr>
          <p:spPr>
            <a:xfrm>
              <a:off x="7440116"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5" name="Google Shape;2125;p25"/>
            <p:cNvSpPr/>
            <p:nvPr/>
          </p:nvSpPr>
          <p:spPr>
            <a:xfrm>
              <a:off x="7058013"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6" name="Google Shape;2126;p25"/>
            <p:cNvSpPr/>
            <p:nvPr/>
          </p:nvSpPr>
          <p:spPr>
            <a:xfrm>
              <a:off x="6675909"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7" name="Google Shape;2127;p25"/>
            <p:cNvSpPr/>
            <p:nvPr/>
          </p:nvSpPr>
          <p:spPr>
            <a:xfrm>
              <a:off x="6866961"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8" name="Google Shape;2128;p25"/>
            <p:cNvSpPr/>
            <p:nvPr/>
          </p:nvSpPr>
          <p:spPr>
            <a:xfrm>
              <a:off x="6484858"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29" name="Google Shape;2129;p25"/>
            <p:cNvSpPr/>
            <p:nvPr/>
          </p:nvSpPr>
          <p:spPr>
            <a:xfrm>
              <a:off x="6293806"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30" name="Google Shape;2130;p25"/>
            <p:cNvSpPr/>
            <p:nvPr/>
          </p:nvSpPr>
          <p:spPr>
            <a:xfrm>
              <a:off x="5911703"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131" name="Google Shape;2131;p25"/>
          <p:cNvSpPr/>
          <p:nvPr/>
        </p:nvSpPr>
        <p:spPr>
          <a:xfrm rot="8223760" flipH="1">
            <a:off x="10752684" y="4403871"/>
            <a:ext cx="2647585" cy="2648861"/>
          </a:xfrm>
          <a:prstGeom prst="blockArc">
            <a:avLst>
              <a:gd name="adj1" fmla="val 5100224"/>
              <a:gd name="adj2" fmla="val 16890590"/>
              <a:gd name="adj3" fmla="val 2586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132" name="Google Shape;2132;p25"/>
          <p:cNvSpPr/>
          <p:nvPr/>
        </p:nvSpPr>
        <p:spPr>
          <a:xfrm rot="8223572" flipH="1">
            <a:off x="10794555" y="4660199"/>
            <a:ext cx="2045742" cy="2046295"/>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133" name="Google Shape;2133;p25"/>
          <p:cNvSpPr/>
          <p:nvPr/>
        </p:nvSpPr>
        <p:spPr>
          <a:xfrm rot="656896" flipH="1">
            <a:off x="-1954670" y="1267099"/>
            <a:ext cx="3006757" cy="3007616"/>
          </a:xfrm>
          <a:prstGeom prst="blockArc">
            <a:avLst>
              <a:gd name="adj1" fmla="val 5100224"/>
              <a:gd name="adj2" fmla="val 17105252"/>
              <a:gd name="adj3" fmla="val 22959"/>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134" name="Google Shape;2134;p25"/>
          <p:cNvSpPr/>
          <p:nvPr/>
        </p:nvSpPr>
        <p:spPr>
          <a:xfrm rot="656663" flipH="1">
            <a:off x="-1268749" y="1965069"/>
            <a:ext cx="2323261" cy="2323943"/>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2135" name="Google Shape;2135;p25"/>
          <p:cNvGrpSpPr/>
          <p:nvPr/>
        </p:nvGrpSpPr>
        <p:grpSpPr>
          <a:xfrm rot="-5400000" flipH="1">
            <a:off x="10499445" y="2182401"/>
            <a:ext cx="2715383" cy="968444"/>
            <a:chOff x="5697593" y="1680311"/>
            <a:chExt cx="950232" cy="338989"/>
          </a:xfrm>
        </p:grpSpPr>
        <p:sp>
          <p:nvSpPr>
            <p:cNvPr id="2136" name="Google Shape;2136;p25"/>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37" name="Google Shape;2137;p25"/>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38" name="Google Shape;2138;p25"/>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39" name="Google Shape;2139;p25"/>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0" name="Google Shape;2140;p25"/>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1" name="Google Shape;2141;p25"/>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2" name="Google Shape;2142;p25"/>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3" name="Google Shape;2143;p25"/>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4" name="Google Shape;2144;p25"/>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5" name="Google Shape;2145;p25"/>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6" name="Google Shape;2146;p25"/>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7" name="Google Shape;2147;p25"/>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8" name="Google Shape;2148;p25"/>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49" name="Google Shape;2149;p25"/>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0" name="Google Shape;2150;p25"/>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1" name="Google Shape;2151;p25"/>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2" name="Google Shape;2152;p25"/>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3" name="Google Shape;2153;p25"/>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4" name="Google Shape;2154;p25"/>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5" name="Google Shape;2155;p25"/>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6" name="Google Shape;2156;p25"/>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7" name="Google Shape;2157;p25"/>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8" name="Google Shape;2158;p25"/>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59" name="Google Shape;2159;p25"/>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60" name="Google Shape;2160;p25"/>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61" name="Google Shape;2161;p25"/>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62" name="Google Shape;2162;p25"/>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63" name="Google Shape;2163;p25"/>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64" name="Google Shape;2164;p25"/>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65" name="Google Shape;2165;p25"/>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2166" name="Google Shape;2166;p25"/>
          <p:cNvGrpSpPr/>
          <p:nvPr/>
        </p:nvGrpSpPr>
        <p:grpSpPr>
          <a:xfrm flipH="1">
            <a:off x="-508962" y="-137812"/>
            <a:ext cx="2969344" cy="968696"/>
            <a:chOff x="3620725" y="372750"/>
            <a:chExt cx="1039375" cy="338989"/>
          </a:xfrm>
        </p:grpSpPr>
        <p:sp>
          <p:nvSpPr>
            <p:cNvPr id="2167" name="Google Shape;2167;p25"/>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68" name="Google Shape;2168;p25"/>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69" name="Google Shape;2169;p25"/>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0" name="Google Shape;2170;p25"/>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1" name="Google Shape;2171;p25"/>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2" name="Google Shape;2172;p25"/>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3" name="Google Shape;2173;p25"/>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4" name="Google Shape;2174;p25"/>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5" name="Google Shape;2175;p25"/>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6" name="Google Shape;2176;p25"/>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7" name="Google Shape;2177;p25"/>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8" name="Google Shape;2178;p25"/>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79" name="Google Shape;2179;p25"/>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0" name="Google Shape;2180;p25"/>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1" name="Google Shape;2181;p25"/>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2" name="Google Shape;2182;p25"/>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3" name="Google Shape;2183;p25"/>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4" name="Google Shape;2184;p25"/>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5" name="Google Shape;2185;p25"/>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6" name="Google Shape;2186;p25"/>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7" name="Google Shape;2187;p25"/>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8" name="Google Shape;2188;p25"/>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89" name="Google Shape;2189;p25"/>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0" name="Google Shape;2190;p25"/>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1" name="Google Shape;2191;p25"/>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2" name="Google Shape;2192;p25"/>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3" name="Google Shape;2193;p25"/>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4" name="Google Shape;2194;p25"/>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5" name="Google Shape;2195;p25"/>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6" name="Google Shape;2196;p25"/>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7" name="Google Shape;2197;p25"/>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8" name="Google Shape;2198;p25"/>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99" name="Google Shape;2199;p25"/>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00" name="Google Shape;2200;p25"/>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01" name="Google Shape;2201;p25"/>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02" name="Google Shape;2202;p25"/>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03" name="Google Shape;2203;p25"/>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pic>
        <p:nvPicPr>
          <p:cNvPr id="2204" name="Google Shape;2204;p25"/>
          <p:cNvPicPr preferRelativeResize="0"/>
          <p:nvPr/>
        </p:nvPicPr>
        <p:blipFill>
          <a:blip r:embed="rId2">
            <a:alphaModFix/>
          </a:blip>
          <a:stretch>
            <a:fillRect/>
          </a:stretch>
        </p:blipFill>
        <p:spPr>
          <a:xfrm>
            <a:off x="11509798" y="5263578"/>
            <a:ext cx="887369" cy="1481847"/>
          </a:xfrm>
          <a:prstGeom prst="rect">
            <a:avLst/>
          </a:prstGeom>
          <a:noFill/>
          <a:ln>
            <a:noFill/>
          </a:ln>
        </p:spPr>
      </p:pic>
      <p:sp>
        <p:nvSpPr>
          <p:cNvPr id="2205" name="Google Shape;2205;p25"/>
          <p:cNvSpPr/>
          <p:nvPr/>
        </p:nvSpPr>
        <p:spPr>
          <a:xfrm rot="-4743008" flipH="1">
            <a:off x="1247358" y="6238803"/>
            <a:ext cx="3457752" cy="3456928"/>
          </a:xfrm>
          <a:prstGeom prst="blockArc">
            <a:avLst>
              <a:gd name="adj1" fmla="val 5100224"/>
              <a:gd name="adj2" fmla="val 16747037"/>
              <a:gd name="adj3" fmla="val 11247"/>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206" name="Google Shape;2206;p25"/>
          <p:cNvSpPr/>
          <p:nvPr/>
        </p:nvSpPr>
        <p:spPr>
          <a:xfrm rot="-4743408" flipH="1">
            <a:off x="2049754" y="6235850"/>
            <a:ext cx="2671784" cy="2671164"/>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3053916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7"/>
        <p:cNvGrpSpPr/>
        <p:nvPr/>
      </p:nvGrpSpPr>
      <p:grpSpPr>
        <a:xfrm>
          <a:off x="0" y="0"/>
          <a:ext cx="0" cy="0"/>
          <a:chOff x="0" y="0"/>
          <a:chExt cx="0" cy="0"/>
        </a:xfrm>
      </p:grpSpPr>
      <p:sp>
        <p:nvSpPr>
          <p:cNvPr id="2208" name="Google Shape;2208;p26"/>
          <p:cNvSpPr txBox="1">
            <a:spLocks noGrp="1"/>
          </p:cNvSpPr>
          <p:nvPr>
            <p:ph type="title"/>
          </p:nvPr>
        </p:nvSpPr>
        <p:spPr>
          <a:xfrm>
            <a:off x="950786" y="593367"/>
            <a:ext cx="1028732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2209" name="Google Shape;2209;p26"/>
          <p:cNvSpPr txBox="1">
            <a:spLocks noGrp="1"/>
          </p:cNvSpPr>
          <p:nvPr>
            <p:ph type="title" idx="2"/>
          </p:nvPr>
        </p:nvSpPr>
        <p:spPr>
          <a:xfrm>
            <a:off x="1465218" y="3921400"/>
            <a:ext cx="2674903"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210" name="Google Shape;2210;p26"/>
          <p:cNvSpPr txBox="1">
            <a:spLocks noGrp="1"/>
          </p:cNvSpPr>
          <p:nvPr>
            <p:ph type="subTitle" idx="1"/>
          </p:nvPr>
        </p:nvSpPr>
        <p:spPr>
          <a:xfrm>
            <a:off x="1465218" y="4494132"/>
            <a:ext cx="2674903" cy="11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211" name="Google Shape;2211;p26"/>
          <p:cNvSpPr txBox="1">
            <a:spLocks noGrp="1"/>
          </p:cNvSpPr>
          <p:nvPr>
            <p:ph type="title" idx="3"/>
          </p:nvPr>
        </p:nvSpPr>
        <p:spPr>
          <a:xfrm>
            <a:off x="4702791" y="3921400"/>
            <a:ext cx="2674903"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212" name="Google Shape;2212;p26"/>
          <p:cNvSpPr txBox="1">
            <a:spLocks noGrp="1"/>
          </p:cNvSpPr>
          <p:nvPr>
            <p:ph type="subTitle" idx="4"/>
          </p:nvPr>
        </p:nvSpPr>
        <p:spPr>
          <a:xfrm>
            <a:off x="4702791" y="4494133"/>
            <a:ext cx="2674903" cy="11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213" name="Google Shape;2213;p26"/>
          <p:cNvSpPr txBox="1">
            <a:spLocks noGrp="1"/>
          </p:cNvSpPr>
          <p:nvPr>
            <p:ph type="title" idx="5"/>
          </p:nvPr>
        </p:nvSpPr>
        <p:spPr>
          <a:xfrm>
            <a:off x="7940265" y="3921400"/>
            <a:ext cx="2674903"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214" name="Google Shape;2214;p26"/>
          <p:cNvSpPr txBox="1">
            <a:spLocks noGrp="1"/>
          </p:cNvSpPr>
          <p:nvPr>
            <p:ph type="subTitle" idx="6"/>
          </p:nvPr>
        </p:nvSpPr>
        <p:spPr>
          <a:xfrm>
            <a:off x="7940265" y="4494133"/>
            <a:ext cx="2674903" cy="11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grpSp>
        <p:nvGrpSpPr>
          <p:cNvPr id="2215" name="Google Shape;2215;p26"/>
          <p:cNvGrpSpPr/>
          <p:nvPr/>
        </p:nvGrpSpPr>
        <p:grpSpPr>
          <a:xfrm>
            <a:off x="9504961" y="6240404"/>
            <a:ext cx="2969344" cy="968696"/>
            <a:chOff x="3857800" y="1143286"/>
            <a:chExt cx="1039375" cy="338989"/>
          </a:xfrm>
        </p:grpSpPr>
        <p:sp>
          <p:nvSpPr>
            <p:cNvPr id="2216" name="Google Shape;2216;p26"/>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17" name="Google Shape;2217;p26"/>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18" name="Google Shape;2218;p26"/>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19" name="Google Shape;2219;p26"/>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0" name="Google Shape;2220;p26"/>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1" name="Google Shape;2221;p26"/>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2" name="Google Shape;2222;p26"/>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3" name="Google Shape;2223;p26"/>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4" name="Google Shape;2224;p26"/>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5" name="Google Shape;2225;p26"/>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6" name="Google Shape;2226;p26"/>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7" name="Google Shape;2227;p26"/>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8" name="Google Shape;2228;p26"/>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29" name="Google Shape;2229;p26"/>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0" name="Google Shape;2230;p26"/>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1" name="Google Shape;2231;p26"/>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2" name="Google Shape;2232;p26"/>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3" name="Google Shape;2233;p26"/>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4" name="Google Shape;2234;p26"/>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5" name="Google Shape;2235;p26"/>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6" name="Google Shape;2236;p26"/>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7" name="Google Shape;2237;p26"/>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8" name="Google Shape;2238;p26"/>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39" name="Google Shape;2239;p26"/>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40" name="Google Shape;2240;p26"/>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41" name="Google Shape;2241;p26"/>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42" name="Google Shape;2242;p26"/>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43" name="Google Shape;2243;p26"/>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44" name="Google Shape;2244;p26"/>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45" name="Google Shape;2245;p26"/>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2246" name="Google Shape;2246;p26"/>
          <p:cNvGrpSpPr/>
          <p:nvPr/>
        </p:nvGrpSpPr>
        <p:grpSpPr>
          <a:xfrm>
            <a:off x="-339501" y="-102493"/>
            <a:ext cx="2969344" cy="968696"/>
            <a:chOff x="5608450" y="1680311"/>
            <a:chExt cx="1039375" cy="338989"/>
          </a:xfrm>
        </p:grpSpPr>
        <p:sp>
          <p:nvSpPr>
            <p:cNvPr id="2247" name="Google Shape;2247;p26"/>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48" name="Google Shape;2248;p26"/>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49" name="Google Shape;2249;p26"/>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0" name="Google Shape;2250;p26"/>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1" name="Google Shape;2251;p26"/>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2" name="Google Shape;2252;p26"/>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3" name="Google Shape;2253;p26"/>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4" name="Google Shape;2254;p26"/>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5" name="Google Shape;2255;p26"/>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6" name="Google Shape;2256;p26"/>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7" name="Google Shape;2257;p26"/>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8" name="Google Shape;2258;p26"/>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59" name="Google Shape;2259;p26"/>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0" name="Google Shape;2260;p26"/>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1" name="Google Shape;2261;p26"/>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2" name="Google Shape;2262;p26"/>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3" name="Google Shape;2263;p26"/>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4" name="Google Shape;2264;p26"/>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5" name="Google Shape;2265;p26"/>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6" name="Google Shape;2266;p26"/>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7" name="Google Shape;2267;p26"/>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8" name="Google Shape;2268;p26"/>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69" name="Google Shape;2269;p26"/>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0" name="Google Shape;2270;p26"/>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1" name="Google Shape;2271;p26"/>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2" name="Google Shape;2272;p26"/>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3" name="Google Shape;2273;p26"/>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4" name="Google Shape;2274;p26"/>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5" name="Google Shape;2275;p26"/>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6" name="Google Shape;2276;p26"/>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7" name="Google Shape;2277;p26"/>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8" name="Google Shape;2278;p26"/>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79" name="Google Shape;2279;p26"/>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80" name="Google Shape;2280;p26"/>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81" name="Google Shape;2281;p26"/>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82" name="Google Shape;2282;p26"/>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283" name="Google Shape;2283;p26"/>
          <p:cNvSpPr/>
          <p:nvPr/>
        </p:nvSpPr>
        <p:spPr>
          <a:xfrm rot="-1856039">
            <a:off x="11270136" y="3436983"/>
            <a:ext cx="3432234" cy="3433128"/>
          </a:xfrm>
          <a:prstGeom prst="blockArc">
            <a:avLst>
              <a:gd name="adj1" fmla="val 5958233"/>
              <a:gd name="adj2" fmla="val 17338531"/>
              <a:gd name="adj3" fmla="val 8483"/>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284" name="Google Shape;2284;p26"/>
          <p:cNvSpPr/>
          <p:nvPr/>
        </p:nvSpPr>
        <p:spPr>
          <a:xfrm>
            <a:off x="11294109" y="3346667"/>
            <a:ext cx="2415771" cy="2417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285" name="Google Shape;2285;p26"/>
          <p:cNvSpPr/>
          <p:nvPr/>
        </p:nvSpPr>
        <p:spPr>
          <a:xfrm rot="1856039" flipH="1">
            <a:off x="-2387673" y="197083"/>
            <a:ext cx="3432234" cy="3433128"/>
          </a:xfrm>
          <a:prstGeom prst="blockArc">
            <a:avLst>
              <a:gd name="adj1" fmla="val 5958233"/>
              <a:gd name="adj2" fmla="val 17474158"/>
              <a:gd name="adj3" fmla="val 15925"/>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286" name="Google Shape;2286;p26"/>
          <p:cNvSpPr/>
          <p:nvPr/>
        </p:nvSpPr>
        <p:spPr>
          <a:xfrm flipH="1">
            <a:off x="-1606412" y="563833"/>
            <a:ext cx="2823265" cy="28248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287" name="Google Shape;2287;p26"/>
          <p:cNvSpPr/>
          <p:nvPr/>
        </p:nvSpPr>
        <p:spPr>
          <a:xfrm>
            <a:off x="8447848" y="6524867"/>
            <a:ext cx="1768339" cy="17696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2288" name="Google Shape;2288;p26"/>
          <p:cNvGrpSpPr/>
          <p:nvPr/>
        </p:nvGrpSpPr>
        <p:grpSpPr>
          <a:xfrm>
            <a:off x="376790" y="6039220"/>
            <a:ext cx="647757" cy="452227"/>
            <a:chOff x="5265975" y="1869575"/>
            <a:chExt cx="269400" cy="128825"/>
          </a:xfrm>
        </p:grpSpPr>
        <p:cxnSp>
          <p:nvCxnSpPr>
            <p:cNvPr id="2289" name="Google Shape;2289;p26"/>
            <p:cNvCxnSpPr/>
            <p:nvPr/>
          </p:nvCxnSpPr>
          <p:spPr>
            <a:xfrm>
              <a:off x="5265975" y="1869575"/>
              <a:ext cx="269400" cy="0"/>
            </a:xfrm>
            <a:prstGeom prst="straightConnector1">
              <a:avLst/>
            </a:prstGeom>
            <a:noFill/>
            <a:ln w="9525" cap="flat" cmpd="sng">
              <a:solidFill>
                <a:schemeClr val="dk1"/>
              </a:solidFill>
              <a:prstDash val="solid"/>
              <a:round/>
              <a:headEnd type="none" w="med" len="med"/>
              <a:tailEnd type="none" w="med" len="med"/>
            </a:ln>
          </p:spPr>
        </p:cxnSp>
        <p:cxnSp>
          <p:nvCxnSpPr>
            <p:cNvPr id="2290" name="Google Shape;2290;p26"/>
            <p:cNvCxnSpPr/>
            <p:nvPr/>
          </p:nvCxnSpPr>
          <p:spPr>
            <a:xfrm>
              <a:off x="5265975" y="1901781"/>
              <a:ext cx="269400" cy="0"/>
            </a:xfrm>
            <a:prstGeom prst="straightConnector1">
              <a:avLst/>
            </a:prstGeom>
            <a:noFill/>
            <a:ln w="9525" cap="flat" cmpd="sng">
              <a:solidFill>
                <a:schemeClr val="dk1"/>
              </a:solidFill>
              <a:prstDash val="solid"/>
              <a:round/>
              <a:headEnd type="none" w="med" len="med"/>
              <a:tailEnd type="none" w="med" len="med"/>
            </a:ln>
          </p:spPr>
        </p:cxnSp>
        <p:cxnSp>
          <p:nvCxnSpPr>
            <p:cNvPr id="2291" name="Google Shape;2291;p26"/>
            <p:cNvCxnSpPr/>
            <p:nvPr/>
          </p:nvCxnSpPr>
          <p:spPr>
            <a:xfrm>
              <a:off x="5265975" y="1933988"/>
              <a:ext cx="269400" cy="0"/>
            </a:xfrm>
            <a:prstGeom prst="straightConnector1">
              <a:avLst/>
            </a:prstGeom>
            <a:noFill/>
            <a:ln w="9525" cap="flat" cmpd="sng">
              <a:solidFill>
                <a:schemeClr val="dk1"/>
              </a:solidFill>
              <a:prstDash val="solid"/>
              <a:round/>
              <a:headEnd type="none" w="med" len="med"/>
              <a:tailEnd type="none" w="med" len="med"/>
            </a:ln>
          </p:spPr>
        </p:cxnSp>
        <p:cxnSp>
          <p:nvCxnSpPr>
            <p:cNvPr id="2292" name="Google Shape;2292;p26"/>
            <p:cNvCxnSpPr/>
            <p:nvPr/>
          </p:nvCxnSpPr>
          <p:spPr>
            <a:xfrm>
              <a:off x="5265975" y="1966194"/>
              <a:ext cx="269400" cy="0"/>
            </a:xfrm>
            <a:prstGeom prst="straightConnector1">
              <a:avLst/>
            </a:prstGeom>
            <a:noFill/>
            <a:ln w="9525" cap="flat" cmpd="sng">
              <a:solidFill>
                <a:schemeClr val="dk1"/>
              </a:solidFill>
              <a:prstDash val="solid"/>
              <a:round/>
              <a:headEnd type="none" w="med" len="med"/>
              <a:tailEnd type="none" w="med" len="med"/>
            </a:ln>
          </p:spPr>
        </p:cxnSp>
        <p:cxnSp>
          <p:nvCxnSpPr>
            <p:cNvPr id="2293" name="Google Shape;2293;p26"/>
            <p:cNvCxnSpPr/>
            <p:nvPr/>
          </p:nvCxnSpPr>
          <p:spPr>
            <a:xfrm>
              <a:off x="5265975" y="1998400"/>
              <a:ext cx="2694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6040236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94"/>
        <p:cNvGrpSpPr/>
        <p:nvPr/>
      </p:nvGrpSpPr>
      <p:grpSpPr>
        <a:xfrm>
          <a:off x="0" y="0"/>
          <a:ext cx="0" cy="0"/>
          <a:chOff x="0" y="0"/>
          <a:chExt cx="0" cy="0"/>
        </a:xfrm>
      </p:grpSpPr>
      <p:sp>
        <p:nvSpPr>
          <p:cNvPr id="2295" name="Google Shape;2295;p27"/>
          <p:cNvSpPr txBox="1">
            <a:spLocks noGrp="1"/>
          </p:cNvSpPr>
          <p:nvPr>
            <p:ph type="title"/>
          </p:nvPr>
        </p:nvSpPr>
        <p:spPr>
          <a:xfrm>
            <a:off x="6088282" y="593367"/>
            <a:ext cx="5149859" cy="985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2296" name="Google Shape;2296;p27"/>
          <p:cNvSpPr txBox="1">
            <a:spLocks noGrp="1"/>
          </p:cNvSpPr>
          <p:nvPr>
            <p:ph type="title" idx="2"/>
          </p:nvPr>
        </p:nvSpPr>
        <p:spPr>
          <a:xfrm>
            <a:off x="7156801" y="1653767"/>
            <a:ext cx="3836601"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297" name="Google Shape;2297;p27"/>
          <p:cNvSpPr txBox="1">
            <a:spLocks noGrp="1"/>
          </p:cNvSpPr>
          <p:nvPr>
            <p:ph type="subTitle" idx="1"/>
          </p:nvPr>
        </p:nvSpPr>
        <p:spPr>
          <a:xfrm>
            <a:off x="7156805" y="2226500"/>
            <a:ext cx="3836601" cy="52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298" name="Google Shape;2298;p27"/>
          <p:cNvSpPr txBox="1">
            <a:spLocks noGrp="1"/>
          </p:cNvSpPr>
          <p:nvPr>
            <p:ph type="title" idx="3"/>
          </p:nvPr>
        </p:nvSpPr>
        <p:spPr>
          <a:xfrm>
            <a:off x="7156802" y="3874228"/>
            <a:ext cx="3836601"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299" name="Google Shape;2299;p27"/>
          <p:cNvSpPr txBox="1">
            <a:spLocks noGrp="1"/>
          </p:cNvSpPr>
          <p:nvPr>
            <p:ph type="subTitle" idx="4"/>
          </p:nvPr>
        </p:nvSpPr>
        <p:spPr>
          <a:xfrm>
            <a:off x="7156805" y="4446960"/>
            <a:ext cx="3836601" cy="52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300" name="Google Shape;2300;p27"/>
          <p:cNvSpPr txBox="1">
            <a:spLocks noGrp="1"/>
          </p:cNvSpPr>
          <p:nvPr>
            <p:ph type="title" idx="5"/>
          </p:nvPr>
        </p:nvSpPr>
        <p:spPr>
          <a:xfrm>
            <a:off x="7156801" y="2764011"/>
            <a:ext cx="3836601"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301" name="Google Shape;2301;p27"/>
          <p:cNvSpPr txBox="1">
            <a:spLocks noGrp="1"/>
          </p:cNvSpPr>
          <p:nvPr>
            <p:ph type="subTitle" idx="6"/>
          </p:nvPr>
        </p:nvSpPr>
        <p:spPr>
          <a:xfrm>
            <a:off x="7156805" y="3336747"/>
            <a:ext cx="3836601" cy="52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302" name="Google Shape;2302;p27"/>
          <p:cNvSpPr txBox="1">
            <a:spLocks noGrp="1"/>
          </p:cNvSpPr>
          <p:nvPr>
            <p:ph type="title" idx="7"/>
          </p:nvPr>
        </p:nvSpPr>
        <p:spPr>
          <a:xfrm>
            <a:off x="7156802" y="4981109"/>
            <a:ext cx="3836601"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303" name="Google Shape;2303;p27"/>
          <p:cNvSpPr txBox="1">
            <a:spLocks noGrp="1"/>
          </p:cNvSpPr>
          <p:nvPr>
            <p:ph type="subTitle" idx="8"/>
          </p:nvPr>
        </p:nvSpPr>
        <p:spPr>
          <a:xfrm>
            <a:off x="7156802" y="5553841"/>
            <a:ext cx="3836601" cy="51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304" name="Google Shape;2304;p27"/>
          <p:cNvSpPr/>
          <p:nvPr/>
        </p:nvSpPr>
        <p:spPr>
          <a:xfrm rot="-5400000" flipH="1">
            <a:off x="1375686" y="5161537"/>
            <a:ext cx="3233200" cy="3232358"/>
          </a:xfrm>
          <a:prstGeom prst="blockArc">
            <a:avLst>
              <a:gd name="adj1" fmla="val 4146271"/>
              <a:gd name="adj2" fmla="val 18434685"/>
              <a:gd name="adj3" fmla="val 21378"/>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305" name="Google Shape;2305;p27"/>
          <p:cNvSpPr/>
          <p:nvPr/>
        </p:nvSpPr>
        <p:spPr>
          <a:xfrm flipH="1">
            <a:off x="-1640142" y="438564"/>
            <a:ext cx="4083336" cy="4084400"/>
          </a:xfrm>
          <a:prstGeom prst="blockArc">
            <a:avLst>
              <a:gd name="adj1" fmla="val 4146271"/>
              <a:gd name="adj2" fmla="val 17442719"/>
              <a:gd name="adj3" fmla="val 10272"/>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306" name="Google Shape;2306;p27"/>
          <p:cNvSpPr/>
          <p:nvPr/>
        </p:nvSpPr>
        <p:spPr>
          <a:xfrm flipH="1">
            <a:off x="-1109013" y="719167"/>
            <a:ext cx="3317536" cy="33196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307" name="Google Shape;2307;p27"/>
          <p:cNvSpPr/>
          <p:nvPr/>
        </p:nvSpPr>
        <p:spPr>
          <a:xfrm rot="626" flipH="1">
            <a:off x="2949305" y="-800359"/>
            <a:ext cx="2195428" cy="21968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2308" name="Google Shape;2308;p27"/>
          <p:cNvGrpSpPr/>
          <p:nvPr/>
        </p:nvGrpSpPr>
        <p:grpSpPr>
          <a:xfrm>
            <a:off x="2002584" y="5763137"/>
            <a:ext cx="2969344" cy="968696"/>
            <a:chOff x="3620725" y="372750"/>
            <a:chExt cx="1039375" cy="338989"/>
          </a:xfrm>
        </p:grpSpPr>
        <p:sp>
          <p:nvSpPr>
            <p:cNvPr id="2309" name="Google Shape;2309;p27"/>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0" name="Google Shape;2310;p27"/>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1" name="Google Shape;2311;p27"/>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2" name="Google Shape;2312;p27"/>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3" name="Google Shape;2313;p27"/>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4" name="Google Shape;2314;p27"/>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5" name="Google Shape;2315;p27"/>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6" name="Google Shape;2316;p27"/>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7" name="Google Shape;2317;p27"/>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8" name="Google Shape;2318;p27"/>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19" name="Google Shape;2319;p27"/>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0" name="Google Shape;2320;p27"/>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1" name="Google Shape;2321;p27"/>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2" name="Google Shape;2322;p27"/>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3" name="Google Shape;2323;p27"/>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4" name="Google Shape;2324;p27"/>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5" name="Google Shape;2325;p27"/>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6" name="Google Shape;2326;p27"/>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7" name="Google Shape;2327;p27"/>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8" name="Google Shape;2328;p27"/>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29" name="Google Shape;2329;p27"/>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0" name="Google Shape;2330;p27"/>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1" name="Google Shape;2331;p27"/>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2" name="Google Shape;2332;p27"/>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3" name="Google Shape;2333;p27"/>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4" name="Google Shape;2334;p27"/>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5" name="Google Shape;2335;p27"/>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6" name="Google Shape;2336;p27"/>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7" name="Google Shape;2337;p27"/>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8" name="Google Shape;2338;p27"/>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39" name="Google Shape;2339;p27"/>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40" name="Google Shape;2340;p27"/>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41" name="Google Shape;2341;p27"/>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42" name="Google Shape;2342;p27"/>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43" name="Google Shape;2343;p27"/>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44" name="Google Shape;2344;p27"/>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45" name="Google Shape;2345;p27"/>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346" name="Google Shape;2346;p27"/>
          <p:cNvSpPr/>
          <p:nvPr/>
        </p:nvSpPr>
        <p:spPr>
          <a:xfrm rot="10800000" flipH="1">
            <a:off x="11437657" y="1020316"/>
            <a:ext cx="2195428" cy="2196000"/>
          </a:xfrm>
          <a:prstGeom prst="blockArc">
            <a:avLst>
              <a:gd name="adj1" fmla="val 4146271"/>
              <a:gd name="adj2" fmla="val 18434685"/>
              <a:gd name="adj3" fmla="val 21378"/>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347" name="Google Shape;2347;p27"/>
          <p:cNvSpPr/>
          <p:nvPr/>
        </p:nvSpPr>
        <p:spPr>
          <a:xfrm rot="10800000" flipH="1">
            <a:off x="11516472" y="1500603"/>
            <a:ext cx="1783535" cy="17848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2348" name="Google Shape;2348;p27"/>
          <p:cNvGrpSpPr/>
          <p:nvPr/>
        </p:nvGrpSpPr>
        <p:grpSpPr>
          <a:xfrm rot="5400000">
            <a:off x="-614823" y="4024846"/>
            <a:ext cx="2970117" cy="968444"/>
            <a:chOff x="3857800" y="1143286"/>
            <a:chExt cx="1039375" cy="338989"/>
          </a:xfrm>
        </p:grpSpPr>
        <p:sp>
          <p:nvSpPr>
            <p:cNvPr id="2349" name="Google Shape;2349;p27"/>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0" name="Google Shape;2350;p27"/>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1" name="Google Shape;2351;p27"/>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2" name="Google Shape;2352;p27"/>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3" name="Google Shape;2353;p27"/>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4" name="Google Shape;2354;p27"/>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5" name="Google Shape;2355;p27"/>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6" name="Google Shape;2356;p27"/>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7" name="Google Shape;2357;p27"/>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8" name="Google Shape;2358;p27"/>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59" name="Google Shape;2359;p27"/>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0" name="Google Shape;2360;p27"/>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1" name="Google Shape;2361;p27"/>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2" name="Google Shape;2362;p27"/>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3" name="Google Shape;2363;p27"/>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4" name="Google Shape;2364;p27"/>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5" name="Google Shape;2365;p27"/>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6" name="Google Shape;2366;p27"/>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7" name="Google Shape;2367;p27"/>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8" name="Google Shape;2368;p27"/>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69" name="Google Shape;2369;p27"/>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70" name="Google Shape;2370;p27"/>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71" name="Google Shape;2371;p27"/>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72" name="Google Shape;2372;p27"/>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73" name="Google Shape;2373;p27"/>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74" name="Google Shape;2374;p27"/>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75" name="Google Shape;2375;p27"/>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76" name="Google Shape;2376;p27"/>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77" name="Google Shape;2377;p27"/>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78" name="Google Shape;2378;p27"/>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379" name="Google Shape;2379;p27"/>
          <p:cNvSpPr txBox="1">
            <a:spLocks noGrp="1"/>
          </p:cNvSpPr>
          <p:nvPr>
            <p:ph type="title" idx="9" hasCustomPrompt="1"/>
          </p:nvPr>
        </p:nvSpPr>
        <p:spPr>
          <a:xfrm>
            <a:off x="6002690" y="1970633"/>
            <a:ext cx="877771" cy="52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199"/>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380" name="Google Shape;2380;p27"/>
          <p:cNvSpPr txBox="1">
            <a:spLocks noGrp="1"/>
          </p:cNvSpPr>
          <p:nvPr>
            <p:ph type="title" idx="13" hasCustomPrompt="1"/>
          </p:nvPr>
        </p:nvSpPr>
        <p:spPr>
          <a:xfrm>
            <a:off x="6002690" y="3068921"/>
            <a:ext cx="877771" cy="52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199"/>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381" name="Google Shape;2381;p27"/>
          <p:cNvSpPr txBox="1">
            <a:spLocks noGrp="1"/>
          </p:cNvSpPr>
          <p:nvPr>
            <p:ph type="title" idx="14" hasCustomPrompt="1"/>
          </p:nvPr>
        </p:nvSpPr>
        <p:spPr>
          <a:xfrm>
            <a:off x="6002690" y="4175037"/>
            <a:ext cx="877771" cy="52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199"/>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382" name="Google Shape;2382;p27"/>
          <p:cNvSpPr txBox="1">
            <a:spLocks noGrp="1"/>
          </p:cNvSpPr>
          <p:nvPr>
            <p:ph type="title" idx="15" hasCustomPrompt="1"/>
          </p:nvPr>
        </p:nvSpPr>
        <p:spPr>
          <a:xfrm>
            <a:off x="6002690" y="5302913"/>
            <a:ext cx="877771" cy="52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199"/>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Tree>
    <p:extLst>
      <p:ext uri="{BB962C8B-B14F-4D97-AF65-F5344CB8AC3E}">
        <p14:creationId xmlns:p14="http://schemas.microsoft.com/office/powerpoint/2010/main" val="2142979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83"/>
        <p:cNvGrpSpPr/>
        <p:nvPr/>
      </p:nvGrpSpPr>
      <p:grpSpPr>
        <a:xfrm>
          <a:off x="0" y="0"/>
          <a:ext cx="0" cy="0"/>
          <a:chOff x="0" y="0"/>
          <a:chExt cx="0" cy="0"/>
        </a:xfrm>
      </p:grpSpPr>
      <p:sp>
        <p:nvSpPr>
          <p:cNvPr id="2384" name="Google Shape;2384;p28"/>
          <p:cNvSpPr txBox="1">
            <a:spLocks noGrp="1"/>
          </p:cNvSpPr>
          <p:nvPr>
            <p:ph type="title"/>
          </p:nvPr>
        </p:nvSpPr>
        <p:spPr>
          <a:xfrm>
            <a:off x="950786" y="593367"/>
            <a:ext cx="1028732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2385" name="Google Shape;2385;p28"/>
          <p:cNvSpPr txBox="1">
            <a:spLocks noGrp="1"/>
          </p:cNvSpPr>
          <p:nvPr>
            <p:ph type="title" idx="2"/>
          </p:nvPr>
        </p:nvSpPr>
        <p:spPr>
          <a:xfrm>
            <a:off x="1353614" y="4356067"/>
            <a:ext cx="2400975"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386" name="Google Shape;2386;p28"/>
          <p:cNvSpPr txBox="1">
            <a:spLocks noGrp="1"/>
          </p:cNvSpPr>
          <p:nvPr>
            <p:ph type="subTitle" idx="1"/>
          </p:nvPr>
        </p:nvSpPr>
        <p:spPr>
          <a:xfrm>
            <a:off x="1353614" y="4928799"/>
            <a:ext cx="2400975"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387" name="Google Shape;2387;p28"/>
          <p:cNvSpPr txBox="1">
            <a:spLocks noGrp="1"/>
          </p:cNvSpPr>
          <p:nvPr>
            <p:ph type="title" idx="3"/>
          </p:nvPr>
        </p:nvSpPr>
        <p:spPr>
          <a:xfrm>
            <a:off x="4894030" y="4356067"/>
            <a:ext cx="2400975"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388" name="Google Shape;2388;p28"/>
          <p:cNvSpPr txBox="1">
            <a:spLocks noGrp="1"/>
          </p:cNvSpPr>
          <p:nvPr>
            <p:ph type="subTitle" idx="4"/>
          </p:nvPr>
        </p:nvSpPr>
        <p:spPr>
          <a:xfrm>
            <a:off x="4894030" y="4928800"/>
            <a:ext cx="2400975"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389" name="Google Shape;2389;p28"/>
          <p:cNvSpPr txBox="1">
            <a:spLocks noGrp="1"/>
          </p:cNvSpPr>
          <p:nvPr>
            <p:ph type="title" idx="5"/>
          </p:nvPr>
        </p:nvSpPr>
        <p:spPr>
          <a:xfrm>
            <a:off x="8434425" y="4356067"/>
            <a:ext cx="2400975"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390" name="Google Shape;2390;p28"/>
          <p:cNvSpPr txBox="1">
            <a:spLocks noGrp="1"/>
          </p:cNvSpPr>
          <p:nvPr>
            <p:ph type="subTitle" idx="6"/>
          </p:nvPr>
        </p:nvSpPr>
        <p:spPr>
          <a:xfrm>
            <a:off x="8434425" y="4928800"/>
            <a:ext cx="2400975"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391" name="Google Shape;2391;p28"/>
          <p:cNvSpPr txBox="1">
            <a:spLocks noGrp="1"/>
          </p:cNvSpPr>
          <p:nvPr>
            <p:ph type="title" idx="7"/>
          </p:nvPr>
        </p:nvSpPr>
        <p:spPr>
          <a:xfrm>
            <a:off x="1353614" y="2252500"/>
            <a:ext cx="2400975"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392" name="Google Shape;2392;p28"/>
          <p:cNvSpPr txBox="1">
            <a:spLocks noGrp="1"/>
          </p:cNvSpPr>
          <p:nvPr>
            <p:ph type="subTitle" idx="8"/>
          </p:nvPr>
        </p:nvSpPr>
        <p:spPr>
          <a:xfrm>
            <a:off x="1353614" y="2825233"/>
            <a:ext cx="2400975"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393" name="Google Shape;2393;p28"/>
          <p:cNvSpPr txBox="1">
            <a:spLocks noGrp="1"/>
          </p:cNvSpPr>
          <p:nvPr>
            <p:ph type="title" idx="9"/>
          </p:nvPr>
        </p:nvSpPr>
        <p:spPr>
          <a:xfrm>
            <a:off x="4894030" y="2252500"/>
            <a:ext cx="2400975"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394" name="Google Shape;2394;p28"/>
          <p:cNvSpPr txBox="1">
            <a:spLocks noGrp="1"/>
          </p:cNvSpPr>
          <p:nvPr>
            <p:ph type="subTitle" idx="13"/>
          </p:nvPr>
        </p:nvSpPr>
        <p:spPr>
          <a:xfrm>
            <a:off x="4894030" y="2825233"/>
            <a:ext cx="2400975"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395" name="Google Shape;2395;p28"/>
          <p:cNvSpPr txBox="1">
            <a:spLocks noGrp="1"/>
          </p:cNvSpPr>
          <p:nvPr>
            <p:ph type="title" idx="14"/>
          </p:nvPr>
        </p:nvSpPr>
        <p:spPr>
          <a:xfrm>
            <a:off x="8434425" y="2252500"/>
            <a:ext cx="2400975"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396" name="Google Shape;2396;p28"/>
          <p:cNvSpPr txBox="1">
            <a:spLocks noGrp="1"/>
          </p:cNvSpPr>
          <p:nvPr>
            <p:ph type="subTitle" idx="15"/>
          </p:nvPr>
        </p:nvSpPr>
        <p:spPr>
          <a:xfrm>
            <a:off x="8434425" y="2825233"/>
            <a:ext cx="2400975"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397" name="Google Shape;2397;p28"/>
          <p:cNvSpPr/>
          <p:nvPr/>
        </p:nvSpPr>
        <p:spPr>
          <a:xfrm rot="-4499800" flipH="1">
            <a:off x="10858062" y="6162355"/>
            <a:ext cx="2586575" cy="2585901"/>
          </a:xfrm>
          <a:prstGeom prst="blockArc">
            <a:avLst>
              <a:gd name="adj1" fmla="val 5958233"/>
              <a:gd name="adj2" fmla="val 17385308"/>
              <a:gd name="adj3" fmla="val 20382"/>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2398" name="Google Shape;2398;p28"/>
          <p:cNvGrpSpPr/>
          <p:nvPr/>
        </p:nvGrpSpPr>
        <p:grpSpPr>
          <a:xfrm>
            <a:off x="8059311" y="6190093"/>
            <a:ext cx="2969317" cy="434889"/>
            <a:chOff x="2570033" y="6824869"/>
            <a:chExt cx="2227568" cy="326167"/>
          </a:xfrm>
        </p:grpSpPr>
        <p:sp>
          <p:nvSpPr>
            <p:cNvPr id="2399" name="Google Shape;2399;p28"/>
            <p:cNvSpPr/>
            <p:nvPr/>
          </p:nvSpPr>
          <p:spPr>
            <a:xfrm>
              <a:off x="4480549"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0" name="Google Shape;2400;p28"/>
            <p:cNvSpPr/>
            <p:nvPr/>
          </p:nvSpPr>
          <p:spPr>
            <a:xfrm>
              <a:off x="4671601"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1" name="Google Shape;2401;p28"/>
            <p:cNvSpPr/>
            <p:nvPr/>
          </p:nvSpPr>
          <p:spPr>
            <a:xfrm>
              <a:off x="3907394"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2" name="Google Shape;2402;p28"/>
            <p:cNvSpPr/>
            <p:nvPr/>
          </p:nvSpPr>
          <p:spPr>
            <a:xfrm>
              <a:off x="4098446"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3" name="Google Shape;2403;p28"/>
            <p:cNvSpPr/>
            <p:nvPr/>
          </p:nvSpPr>
          <p:spPr>
            <a:xfrm>
              <a:off x="3716343"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4" name="Google Shape;2404;p28"/>
            <p:cNvSpPr/>
            <p:nvPr/>
          </p:nvSpPr>
          <p:spPr>
            <a:xfrm>
              <a:off x="3716343" y="702503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5" name="Google Shape;2405;p28"/>
            <p:cNvSpPr/>
            <p:nvPr/>
          </p:nvSpPr>
          <p:spPr>
            <a:xfrm>
              <a:off x="3334239"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6" name="Google Shape;2406;p28"/>
            <p:cNvSpPr/>
            <p:nvPr/>
          </p:nvSpPr>
          <p:spPr>
            <a:xfrm>
              <a:off x="3334239" y="702503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7" name="Google Shape;2407;p28"/>
            <p:cNvSpPr/>
            <p:nvPr/>
          </p:nvSpPr>
          <p:spPr>
            <a:xfrm>
              <a:off x="3525291"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8" name="Google Shape;2408;p28"/>
            <p:cNvSpPr/>
            <p:nvPr/>
          </p:nvSpPr>
          <p:spPr>
            <a:xfrm>
              <a:off x="3525291" y="702503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09" name="Google Shape;2409;p28"/>
            <p:cNvSpPr/>
            <p:nvPr/>
          </p:nvSpPr>
          <p:spPr>
            <a:xfrm>
              <a:off x="3143188"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10" name="Google Shape;2410;p28"/>
            <p:cNvSpPr/>
            <p:nvPr/>
          </p:nvSpPr>
          <p:spPr>
            <a:xfrm>
              <a:off x="2761084" y="702503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11" name="Google Shape;2411;p28"/>
            <p:cNvSpPr/>
            <p:nvPr/>
          </p:nvSpPr>
          <p:spPr>
            <a:xfrm>
              <a:off x="2952136"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12" name="Google Shape;2412;p28"/>
            <p:cNvSpPr/>
            <p:nvPr/>
          </p:nvSpPr>
          <p:spPr>
            <a:xfrm>
              <a:off x="2952136" y="702503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13" name="Google Shape;2413;p28"/>
            <p:cNvSpPr/>
            <p:nvPr/>
          </p:nvSpPr>
          <p:spPr>
            <a:xfrm>
              <a:off x="2570033" y="68248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14" name="Google Shape;2414;p28"/>
            <p:cNvSpPr/>
            <p:nvPr/>
          </p:nvSpPr>
          <p:spPr>
            <a:xfrm>
              <a:off x="2570033" y="702503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2415" name="Google Shape;2415;p28"/>
          <p:cNvGrpSpPr/>
          <p:nvPr/>
        </p:nvGrpSpPr>
        <p:grpSpPr>
          <a:xfrm rot="5400000" flipH="1">
            <a:off x="-1012531" y="2672779"/>
            <a:ext cx="2970117" cy="968444"/>
            <a:chOff x="3857800" y="1143286"/>
            <a:chExt cx="1039375" cy="338989"/>
          </a:xfrm>
        </p:grpSpPr>
        <p:sp>
          <p:nvSpPr>
            <p:cNvPr id="2416" name="Google Shape;2416;p28"/>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17" name="Google Shape;2417;p28"/>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18" name="Google Shape;2418;p28"/>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19" name="Google Shape;2419;p28"/>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0" name="Google Shape;2420;p28"/>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1" name="Google Shape;2421;p28"/>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2" name="Google Shape;2422;p28"/>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3" name="Google Shape;2423;p28"/>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4" name="Google Shape;2424;p28"/>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5" name="Google Shape;2425;p28"/>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6" name="Google Shape;2426;p28"/>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7" name="Google Shape;2427;p28"/>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8" name="Google Shape;2428;p28"/>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29" name="Google Shape;2429;p28"/>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0" name="Google Shape;2430;p28"/>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1" name="Google Shape;2431;p28"/>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2" name="Google Shape;2432;p28"/>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3" name="Google Shape;2433;p28"/>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4" name="Google Shape;2434;p28"/>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5" name="Google Shape;2435;p28"/>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6" name="Google Shape;2436;p28"/>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7" name="Google Shape;2437;p28"/>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8" name="Google Shape;2438;p28"/>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39" name="Google Shape;2439;p28"/>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40" name="Google Shape;2440;p28"/>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41" name="Google Shape;2441;p28"/>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42" name="Google Shape;2442;p28"/>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43" name="Google Shape;2443;p28"/>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44" name="Google Shape;2444;p28"/>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445" name="Google Shape;2445;p28"/>
          <p:cNvSpPr/>
          <p:nvPr/>
        </p:nvSpPr>
        <p:spPr>
          <a:xfrm rot="900224" flipH="1">
            <a:off x="-3119171" y="165459"/>
            <a:ext cx="4020863" cy="4021911"/>
          </a:xfrm>
          <a:prstGeom prst="blockArc">
            <a:avLst>
              <a:gd name="adj1" fmla="val 5958233"/>
              <a:gd name="adj2" fmla="val 17310751"/>
              <a:gd name="adj3" fmla="val 8559"/>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446" name="Google Shape;2446;p28"/>
          <p:cNvSpPr/>
          <p:nvPr/>
        </p:nvSpPr>
        <p:spPr>
          <a:xfrm>
            <a:off x="-427642" y="-739900"/>
            <a:ext cx="1632375" cy="16336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447" name="Google Shape;2447;p28"/>
          <p:cNvSpPr/>
          <p:nvPr/>
        </p:nvSpPr>
        <p:spPr>
          <a:xfrm flipH="1">
            <a:off x="10947530" y="6107632"/>
            <a:ext cx="2144641" cy="21460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448" name="Google Shape;2448;p28"/>
          <p:cNvSpPr/>
          <p:nvPr/>
        </p:nvSpPr>
        <p:spPr>
          <a:xfrm>
            <a:off x="11510099" y="1709591"/>
            <a:ext cx="1878311" cy="1878800"/>
          </a:xfrm>
          <a:prstGeom prst="blockArc">
            <a:avLst>
              <a:gd name="adj1" fmla="val 2709197"/>
              <a:gd name="adj2" fmla="val 16176137"/>
              <a:gd name="adj3" fmla="val 26100"/>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449" name="Google Shape;2449;p28"/>
          <p:cNvSpPr/>
          <p:nvPr/>
        </p:nvSpPr>
        <p:spPr>
          <a:xfrm flipH="1">
            <a:off x="11197430" y="486667"/>
            <a:ext cx="2852857" cy="28548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2450" name="Google Shape;2450;p28"/>
          <p:cNvGrpSpPr/>
          <p:nvPr/>
        </p:nvGrpSpPr>
        <p:grpSpPr>
          <a:xfrm rot="-5400000">
            <a:off x="10306186" y="3376485"/>
            <a:ext cx="2970117" cy="968444"/>
            <a:chOff x="3799000" y="1820400"/>
            <a:chExt cx="1039375" cy="338989"/>
          </a:xfrm>
        </p:grpSpPr>
        <p:sp>
          <p:nvSpPr>
            <p:cNvPr id="2451" name="Google Shape;2451;p28"/>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52" name="Google Shape;2452;p28"/>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53" name="Google Shape;2453;p28"/>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54" name="Google Shape;2454;p28"/>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55" name="Google Shape;2455;p28"/>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56" name="Google Shape;2456;p28"/>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57" name="Google Shape;2457;p28"/>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58" name="Google Shape;2458;p28"/>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59" name="Google Shape;2459;p28"/>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0" name="Google Shape;2460;p28"/>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1" name="Google Shape;2461;p28"/>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2" name="Google Shape;2462;p28"/>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3" name="Google Shape;2463;p28"/>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4" name="Google Shape;2464;p28"/>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5" name="Google Shape;2465;p28"/>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6" name="Google Shape;2466;p28"/>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7" name="Google Shape;2467;p28"/>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8" name="Google Shape;2468;p28"/>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69" name="Google Shape;2469;p28"/>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0" name="Google Shape;2470;p28"/>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1" name="Google Shape;2471;p28"/>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2" name="Google Shape;2472;p28"/>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3" name="Google Shape;2473;p28"/>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4" name="Google Shape;2474;p28"/>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5" name="Google Shape;2475;p28"/>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6" name="Google Shape;2476;p28"/>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7" name="Google Shape;2477;p28"/>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8" name="Google Shape;2478;p28"/>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79" name="Google Shape;2479;p28"/>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80" name="Google Shape;2480;p28"/>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81" name="Google Shape;2481;p28"/>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82" name="Google Shape;2482;p28"/>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83" name="Google Shape;2483;p28"/>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84" name="Google Shape;2484;p28"/>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Tree>
    <p:extLst>
      <p:ext uri="{BB962C8B-B14F-4D97-AF65-F5344CB8AC3E}">
        <p14:creationId xmlns:p14="http://schemas.microsoft.com/office/powerpoint/2010/main" val="30980280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485"/>
        <p:cNvGrpSpPr/>
        <p:nvPr/>
      </p:nvGrpSpPr>
      <p:grpSpPr>
        <a:xfrm>
          <a:off x="0" y="0"/>
          <a:ext cx="0" cy="0"/>
          <a:chOff x="0" y="0"/>
          <a:chExt cx="0" cy="0"/>
        </a:xfrm>
      </p:grpSpPr>
      <p:sp>
        <p:nvSpPr>
          <p:cNvPr id="2486" name="Google Shape;2486;p29"/>
          <p:cNvSpPr txBox="1">
            <a:spLocks noGrp="1"/>
          </p:cNvSpPr>
          <p:nvPr>
            <p:ph type="title" hasCustomPrompt="1"/>
          </p:nvPr>
        </p:nvSpPr>
        <p:spPr>
          <a:xfrm>
            <a:off x="1496561" y="1947276"/>
            <a:ext cx="2831662" cy="116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398"/>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487" name="Google Shape;2487;p29"/>
          <p:cNvSpPr txBox="1">
            <a:spLocks noGrp="1"/>
          </p:cNvSpPr>
          <p:nvPr>
            <p:ph type="subTitle" idx="1"/>
          </p:nvPr>
        </p:nvSpPr>
        <p:spPr>
          <a:xfrm>
            <a:off x="1496561" y="3864235"/>
            <a:ext cx="2831662" cy="10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2399"/>
            </a:lvl1pPr>
            <a:lvl2pPr lvl="1" algn="ctr" rtl="0">
              <a:lnSpc>
                <a:spcPct val="100000"/>
              </a:lnSpc>
              <a:spcBef>
                <a:spcPts val="0"/>
              </a:spcBef>
              <a:spcAft>
                <a:spcPts val="0"/>
              </a:spcAft>
              <a:buClr>
                <a:schemeClr val="dk1"/>
              </a:buClr>
              <a:buSzPts val="2100"/>
              <a:buNone/>
              <a:defRPr sz="2799">
                <a:solidFill>
                  <a:schemeClr val="dk1"/>
                </a:solidFill>
              </a:defRPr>
            </a:lvl2pPr>
            <a:lvl3pPr lvl="2" algn="ctr" rtl="0">
              <a:lnSpc>
                <a:spcPct val="100000"/>
              </a:lnSpc>
              <a:spcBef>
                <a:spcPts val="0"/>
              </a:spcBef>
              <a:spcAft>
                <a:spcPts val="0"/>
              </a:spcAft>
              <a:buClr>
                <a:schemeClr val="dk1"/>
              </a:buClr>
              <a:buSzPts val="2100"/>
              <a:buNone/>
              <a:defRPr sz="2799">
                <a:solidFill>
                  <a:schemeClr val="dk1"/>
                </a:solidFill>
              </a:defRPr>
            </a:lvl3pPr>
            <a:lvl4pPr lvl="3"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9pPr>
          </a:lstStyle>
          <a:p>
            <a:r>
              <a:rPr lang="it-IT"/>
              <a:t>Fare clic per modificare lo stile del sottotitolo dello schema</a:t>
            </a:r>
            <a:endParaRPr/>
          </a:p>
        </p:txBody>
      </p:sp>
      <p:sp>
        <p:nvSpPr>
          <p:cNvPr id="2488" name="Google Shape;2488;p29"/>
          <p:cNvSpPr txBox="1">
            <a:spLocks noGrp="1"/>
          </p:cNvSpPr>
          <p:nvPr>
            <p:ph type="title" idx="2" hasCustomPrompt="1"/>
          </p:nvPr>
        </p:nvSpPr>
        <p:spPr>
          <a:xfrm>
            <a:off x="4678582" y="1947276"/>
            <a:ext cx="2831662" cy="116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398"/>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489" name="Google Shape;2489;p29"/>
          <p:cNvSpPr txBox="1">
            <a:spLocks noGrp="1"/>
          </p:cNvSpPr>
          <p:nvPr>
            <p:ph type="subTitle" idx="3"/>
          </p:nvPr>
        </p:nvSpPr>
        <p:spPr>
          <a:xfrm>
            <a:off x="4678582" y="3865435"/>
            <a:ext cx="2831662" cy="10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2399"/>
            </a:lvl1pPr>
            <a:lvl2pPr lvl="1" algn="ctr" rtl="0">
              <a:lnSpc>
                <a:spcPct val="100000"/>
              </a:lnSpc>
              <a:spcBef>
                <a:spcPts val="0"/>
              </a:spcBef>
              <a:spcAft>
                <a:spcPts val="0"/>
              </a:spcAft>
              <a:buClr>
                <a:schemeClr val="dk1"/>
              </a:buClr>
              <a:buSzPts val="2100"/>
              <a:buNone/>
              <a:defRPr sz="2799">
                <a:solidFill>
                  <a:schemeClr val="dk1"/>
                </a:solidFill>
              </a:defRPr>
            </a:lvl2pPr>
            <a:lvl3pPr lvl="2" algn="ctr" rtl="0">
              <a:lnSpc>
                <a:spcPct val="100000"/>
              </a:lnSpc>
              <a:spcBef>
                <a:spcPts val="0"/>
              </a:spcBef>
              <a:spcAft>
                <a:spcPts val="0"/>
              </a:spcAft>
              <a:buClr>
                <a:schemeClr val="dk1"/>
              </a:buClr>
              <a:buSzPts val="2100"/>
              <a:buNone/>
              <a:defRPr sz="2799">
                <a:solidFill>
                  <a:schemeClr val="dk1"/>
                </a:solidFill>
              </a:defRPr>
            </a:lvl3pPr>
            <a:lvl4pPr lvl="3"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9pPr>
          </a:lstStyle>
          <a:p>
            <a:r>
              <a:rPr lang="it-IT"/>
              <a:t>Fare clic per modificare lo stile del sottotitolo dello schema</a:t>
            </a:r>
            <a:endParaRPr/>
          </a:p>
        </p:txBody>
      </p:sp>
      <p:sp>
        <p:nvSpPr>
          <p:cNvPr id="2490" name="Google Shape;2490;p29"/>
          <p:cNvSpPr txBox="1">
            <a:spLocks noGrp="1"/>
          </p:cNvSpPr>
          <p:nvPr>
            <p:ph type="title" idx="4" hasCustomPrompt="1"/>
          </p:nvPr>
        </p:nvSpPr>
        <p:spPr>
          <a:xfrm>
            <a:off x="7860595" y="1947276"/>
            <a:ext cx="2831662" cy="116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398"/>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491" name="Google Shape;2491;p29"/>
          <p:cNvSpPr txBox="1">
            <a:spLocks noGrp="1"/>
          </p:cNvSpPr>
          <p:nvPr>
            <p:ph type="subTitle" idx="5"/>
          </p:nvPr>
        </p:nvSpPr>
        <p:spPr>
          <a:xfrm>
            <a:off x="7860595" y="3865435"/>
            <a:ext cx="2831662" cy="10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2399"/>
            </a:lvl1pPr>
            <a:lvl2pPr lvl="1" algn="ctr" rtl="0">
              <a:lnSpc>
                <a:spcPct val="100000"/>
              </a:lnSpc>
              <a:spcBef>
                <a:spcPts val="0"/>
              </a:spcBef>
              <a:spcAft>
                <a:spcPts val="0"/>
              </a:spcAft>
              <a:buClr>
                <a:schemeClr val="dk1"/>
              </a:buClr>
              <a:buSzPts val="2100"/>
              <a:buNone/>
              <a:defRPr sz="2799">
                <a:solidFill>
                  <a:schemeClr val="dk1"/>
                </a:solidFill>
              </a:defRPr>
            </a:lvl2pPr>
            <a:lvl3pPr lvl="2" algn="ctr" rtl="0">
              <a:lnSpc>
                <a:spcPct val="100000"/>
              </a:lnSpc>
              <a:spcBef>
                <a:spcPts val="0"/>
              </a:spcBef>
              <a:spcAft>
                <a:spcPts val="0"/>
              </a:spcAft>
              <a:buClr>
                <a:schemeClr val="dk1"/>
              </a:buClr>
              <a:buSzPts val="2100"/>
              <a:buNone/>
              <a:defRPr sz="2799">
                <a:solidFill>
                  <a:schemeClr val="dk1"/>
                </a:solidFill>
              </a:defRPr>
            </a:lvl3pPr>
            <a:lvl4pPr lvl="3"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799">
                <a:solidFill>
                  <a:schemeClr val="dk1"/>
                </a:solidFill>
                <a:latin typeface="PT Sans"/>
                <a:ea typeface="PT Sans"/>
                <a:cs typeface="PT Sans"/>
                <a:sym typeface="PT Sans"/>
              </a:defRPr>
            </a:lvl9pPr>
          </a:lstStyle>
          <a:p>
            <a:r>
              <a:rPr lang="it-IT"/>
              <a:t>Fare clic per modificare lo stile del sottotitolo dello schema</a:t>
            </a:r>
            <a:endParaRPr/>
          </a:p>
        </p:txBody>
      </p:sp>
      <p:grpSp>
        <p:nvGrpSpPr>
          <p:cNvPr id="2492" name="Google Shape;2492;p29"/>
          <p:cNvGrpSpPr/>
          <p:nvPr/>
        </p:nvGrpSpPr>
        <p:grpSpPr>
          <a:xfrm rot="5400000">
            <a:off x="-1157946" y="1720014"/>
            <a:ext cx="2970117" cy="968444"/>
            <a:chOff x="3620725" y="372750"/>
            <a:chExt cx="1039375" cy="338989"/>
          </a:xfrm>
        </p:grpSpPr>
        <p:sp>
          <p:nvSpPr>
            <p:cNvPr id="2493" name="Google Shape;2493;p29"/>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94" name="Google Shape;2494;p29"/>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95" name="Google Shape;2495;p29"/>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96" name="Google Shape;2496;p29"/>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97" name="Google Shape;2497;p29"/>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98" name="Google Shape;2498;p29"/>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99" name="Google Shape;2499;p29"/>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0" name="Google Shape;2500;p29"/>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1" name="Google Shape;2501;p29"/>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2" name="Google Shape;2502;p29"/>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3" name="Google Shape;2503;p29"/>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4" name="Google Shape;2504;p29"/>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5" name="Google Shape;2505;p29"/>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6" name="Google Shape;2506;p29"/>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7" name="Google Shape;2507;p29"/>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8" name="Google Shape;2508;p29"/>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09" name="Google Shape;2509;p29"/>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0" name="Google Shape;2510;p29"/>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1" name="Google Shape;2511;p29"/>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2" name="Google Shape;2512;p29"/>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3" name="Google Shape;2513;p29"/>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4" name="Google Shape;2514;p29"/>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5" name="Google Shape;2515;p29"/>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6" name="Google Shape;2516;p29"/>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7" name="Google Shape;2517;p29"/>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8" name="Google Shape;2518;p29"/>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19" name="Google Shape;2519;p29"/>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0" name="Google Shape;2520;p29"/>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1" name="Google Shape;2521;p29"/>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2" name="Google Shape;2522;p29"/>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3" name="Google Shape;2523;p29"/>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4" name="Google Shape;2524;p29"/>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5" name="Google Shape;2525;p29"/>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6" name="Google Shape;2526;p29"/>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7" name="Google Shape;2527;p29"/>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8" name="Google Shape;2528;p29"/>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29" name="Google Shape;2529;p29"/>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530" name="Google Shape;2530;p29"/>
          <p:cNvSpPr/>
          <p:nvPr/>
        </p:nvSpPr>
        <p:spPr>
          <a:xfrm flipH="1">
            <a:off x="-1059524" y="188535"/>
            <a:ext cx="1939495" cy="1940400"/>
          </a:xfrm>
          <a:prstGeom prst="blockArc">
            <a:avLst>
              <a:gd name="adj1" fmla="val 4766272"/>
              <a:gd name="adj2" fmla="val 17672272"/>
              <a:gd name="adj3" fmla="val 1659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2531" name="Google Shape;2531;p29"/>
          <p:cNvGrpSpPr/>
          <p:nvPr/>
        </p:nvGrpSpPr>
        <p:grpSpPr>
          <a:xfrm>
            <a:off x="-101570" y="6265571"/>
            <a:ext cx="2969344" cy="968696"/>
            <a:chOff x="3857800" y="1143286"/>
            <a:chExt cx="1039375" cy="338989"/>
          </a:xfrm>
        </p:grpSpPr>
        <p:sp>
          <p:nvSpPr>
            <p:cNvPr id="2532" name="Google Shape;2532;p29"/>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33" name="Google Shape;2533;p29"/>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34" name="Google Shape;2534;p29"/>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35" name="Google Shape;2535;p29"/>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36" name="Google Shape;2536;p29"/>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37" name="Google Shape;2537;p29"/>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38" name="Google Shape;2538;p29"/>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39" name="Google Shape;2539;p29"/>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0" name="Google Shape;2540;p29"/>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1" name="Google Shape;2541;p29"/>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2" name="Google Shape;2542;p29"/>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3" name="Google Shape;2543;p29"/>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4" name="Google Shape;2544;p29"/>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5" name="Google Shape;2545;p29"/>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6" name="Google Shape;2546;p29"/>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7" name="Google Shape;2547;p29"/>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8" name="Google Shape;2548;p29"/>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49" name="Google Shape;2549;p29"/>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0" name="Google Shape;2550;p29"/>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1" name="Google Shape;2551;p29"/>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2" name="Google Shape;2552;p29"/>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3" name="Google Shape;2553;p29"/>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4" name="Google Shape;2554;p29"/>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5" name="Google Shape;2555;p29"/>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6" name="Google Shape;2556;p29"/>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7" name="Google Shape;2557;p29"/>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8" name="Google Shape;2558;p29"/>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59" name="Google Shape;2559;p29"/>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60" name="Google Shape;2560;p29"/>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61" name="Google Shape;2561;p29"/>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pic>
        <p:nvPicPr>
          <p:cNvPr id="2562" name="Google Shape;2562;p29"/>
          <p:cNvPicPr preferRelativeResize="0"/>
          <p:nvPr/>
        </p:nvPicPr>
        <p:blipFill>
          <a:blip r:embed="rId2">
            <a:alphaModFix/>
          </a:blip>
          <a:stretch>
            <a:fillRect/>
          </a:stretch>
        </p:blipFill>
        <p:spPr>
          <a:xfrm>
            <a:off x="-101571" y="4954592"/>
            <a:ext cx="1303360" cy="2063779"/>
          </a:xfrm>
          <a:prstGeom prst="rect">
            <a:avLst/>
          </a:prstGeom>
          <a:noFill/>
          <a:ln>
            <a:noFill/>
          </a:ln>
        </p:spPr>
      </p:pic>
      <p:grpSp>
        <p:nvGrpSpPr>
          <p:cNvPr id="2563" name="Google Shape;2563;p29"/>
          <p:cNvGrpSpPr/>
          <p:nvPr/>
        </p:nvGrpSpPr>
        <p:grpSpPr>
          <a:xfrm rot="5400000">
            <a:off x="10694468" y="3479070"/>
            <a:ext cx="2970119" cy="2035724"/>
            <a:chOff x="5519300" y="372750"/>
            <a:chExt cx="1039375" cy="712575"/>
          </a:xfrm>
        </p:grpSpPr>
        <p:sp>
          <p:nvSpPr>
            <p:cNvPr id="2564" name="Google Shape;2564;p29"/>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65" name="Google Shape;2565;p29"/>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66" name="Google Shape;2566;p29"/>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67" name="Google Shape;2567;p29"/>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68" name="Google Shape;2568;p29"/>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69" name="Google Shape;2569;p29"/>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0" name="Google Shape;2570;p29"/>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1" name="Google Shape;2571;p29"/>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2" name="Google Shape;2572;p29"/>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3" name="Google Shape;2573;p29"/>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4" name="Google Shape;2574;p29"/>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5" name="Google Shape;2575;p29"/>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6" name="Google Shape;2576;p29"/>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7" name="Google Shape;2577;p29"/>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8" name="Google Shape;2578;p29"/>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79" name="Google Shape;2579;p29"/>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0" name="Google Shape;2580;p29"/>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1" name="Google Shape;2581;p29"/>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2" name="Google Shape;2582;p29"/>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3" name="Google Shape;2583;p29"/>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4" name="Google Shape;2584;p29"/>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5" name="Google Shape;2585;p29"/>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6" name="Google Shape;2586;p29"/>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7" name="Google Shape;2587;p29"/>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8" name="Google Shape;2588;p29"/>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89" name="Google Shape;2589;p29"/>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0" name="Google Shape;2590;p29"/>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1" name="Google Shape;2591;p29"/>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2" name="Google Shape;2592;p29"/>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3" name="Google Shape;2593;p29"/>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4" name="Google Shape;2594;p29"/>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5" name="Google Shape;2595;p29"/>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6" name="Google Shape;2596;p29"/>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7" name="Google Shape;2597;p29"/>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8" name="Google Shape;2598;p29"/>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99" name="Google Shape;2599;p29"/>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0" name="Google Shape;2600;p29"/>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1" name="Google Shape;2601;p29"/>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2" name="Google Shape;2602;p29"/>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3" name="Google Shape;2603;p29"/>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4" name="Google Shape;2604;p29"/>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5" name="Google Shape;2605;p29"/>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6" name="Google Shape;2606;p29"/>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7" name="Google Shape;2607;p29"/>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8" name="Google Shape;2608;p29"/>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09" name="Google Shape;2609;p29"/>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0" name="Google Shape;2610;p29"/>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1" name="Google Shape;2611;p29"/>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2" name="Google Shape;2612;p29"/>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3" name="Google Shape;2613;p29"/>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4" name="Google Shape;2614;p29"/>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5" name="Google Shape;2615;p29"/>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6" name="Google Shape;2616;p29"/>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7" name="Google Shape;2617;p29"/>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8" name="Google Shape;2618;p29"/>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19" name="Google Shape;2619;p29"/>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0" name="Google Shape;2620;p29"/>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1" name="Google Shape;2621;p29"/>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2" name="Google Shape;2622;p29"/>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3" name="Google Shape;2623;p29"/>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4" name="Google Shape;2624;p29"/>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5" name="Google Shape;2625;p29"/>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6" name="Google Shape;2626;p29"/>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7" name="Google Shape;2627;p29"/>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8" name="Google Shape;2628;p29"/>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29" name="Google Shape;2629;p29"/>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30" name="Google Shape;2630;p29"/>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2631" name="Google Shape;2631;p29"/>
          <p:cNvGrpSpPr/>
          <p:nvPr/>
        </p:nvGrpSpPr>
        <p:grpSpPr>
          <a:xfrm>
            <a:off x="9341404" y="-249529"/>
            <a:ext cx="2969344" cy="968696"/>
            <a:chOff x="3857800" y="1143286"/>
            <a:chExt cx="1039375" cy="338989"/>
          </a:xfrm>
        </p:grpSpPr>
        <p:sp>
          <p:nvSpPr>
            <p:cNvPr id="2632" name="Google Shape;2632;p29"/>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33" name="Google Shape;2633;p29"/>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34" name="Google Shape;2634;p29"/>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35" name="Google Shape;2635;p29"/>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36" name="Google Shape;2636;p29"/>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37" name="Google Shape;2637;p29"/>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38" name="Google Shape;2638;p29"/>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39" name="Google Shape;2639;p29"/>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0" name="Google Shape;2640;p29"/>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1" name="Google Shape;2641;p29"/>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2" name="Google Shape;2642;p29"/>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3" name="Google Shape;2643;p29"/>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4" name="Google Shape;2644;p29"/>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5" name="Google Shape;2645;p29"/>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6" name="Google Shape;2646;p29"/>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7" name="Google Shape;2647;p29"/>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8" name="Google Shape;2648;p29"/>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49" name="Google Shape;2649;p29"/>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0" name="Google Shape;2650;p29"/>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1" name="Google Shape;2651;p29"/>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2" name="Google Shape;2652;p29"/>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3" name="Google Shape;2653;p29"/>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4" name="Google Shape;2654;p29"/>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5" name="Google Shape;2655;p29"/>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6" name="Google Shape;2656;p29"/>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7" name="Google Shape;2657;p29"/>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8" name="Google Shape;2658;p29"/>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59" name="Google Shape;2659;p29"/>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60" name="Google Shape;2660;p29"/>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61" name="Google Shape;2661;p29"/>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662" name="Google Shape;2662;p29"/>
          <p:cNvSpPr/>
          <p:nvPr/>
        </p:nvSpPr>
        <p:spPr>
          <a:xfrm>
            <a:off x="11270075" y="3378747"/>
            <a:ext cx="3431906" cy="3432800"/>
          </a:xfrm>
          <a:prstGeom prst="blockArc">
            <a:avLst>
              <a:gd name="adj1" fmla="val 5958233"/>
              <a:gd name="adj2" fmla="val 17463104"/>
              <a:gd name="adj3" fmla="val 150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663" name="Google Shape;2663;p29"/>
          <p:cNvSpPr/>
          <p:nvPr/>
        </p:nvSpPr>
        <p:spPr>
          <a:xfrm>
            <a:off x="11294109" y="3288333"/>
            <a:ext cx="2415771" cy="2417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2664" name="Google Shape;2664;p29"/>
          <p:cNvPicPr preferRelativeResize="0"/>
          <p:nvPr/>
        </p:nvPicPr>
        <p:blipFill>
          <a:blip r:embed="rId3">
            <a:alphaModFix/>
          </a:blip>
          <a:stretch>
            <a:fillRect/>
          </a:stretch>
        </p:blipFill>
        <p:spPr>
          <a:xfrm>
            <a:off x="10371265" y="-296419"/>
            <a:ext cx="1939495" cy="2031163"/>
          </a:xfrm>
          <a:prstGeom prst="rect">
            <a:avLst/>
          </a:prstGeom>
          <a:noFill/>
          <a:ln>
            <a:noFill/>
          </a:ln>
        </p:spPr>
      </p:pic>
    </p:spTree>
    <p:extLst>
      <p:ext uri="{BB962C8B-B14F-4D97-AF65-F5344CB8AC3E}">
        <p14:creationId xmlns:p14="http://schemas.microsoft.com/office/powerpoint/2010/main" val="3242687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665"/>
        <p:cNvGrpSpPr/>
        <p:nvPr/>
      </p:nvGrpSpPr>
      <p:grpSpPr>
        <a:xfrm>
          <a:off x="0" y="0"/>
          <a:ext cx="0" cy="0"/>
          <a:chOff x="0" y="0"/>
          <a:chExt cx="0" cy="0"/>
        </a:xfrm>
      </p:grpSpPr>
      <p:sp>
        <p:nvSpPr>
          <p:cNvPr id="2666" name="Google Shape;2666;p30"/>
          <p:cNvSpPr txBox="1">
            <a:spLocks noGrp="1"/>
          </p:cNvSpPr>
          <p:nvPr>
            <p:ph type="title" hasCustomPrompt="1"/>
          </p:nvPr>
        </p:nvSpPr>
        <p:spPr>
          <a:xfrm>
            <a:off x="2988628" y="2008600"/>
            <a:ext cx="2790873"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999"/>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667" name="Google Shape;2667;p30"/>
          <p:cNvSpPr txBox="1">
            <a:spLocks noGrp="1"/>
          </p:cNvSpPr>
          <p:nvPr>
            <p:ph type="title" idx="2" hasCustomPrompt="1"/>
          </p:nvPr>
        </p:nvSpPr>
        <p:spPr>
          <a:xfrm>
            <a:off x="6409309" y="2008600"/>
            <a:ext cx="2790873"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999"/>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668" name="Google Shape;2668;p30"/>
          <p:cNvSpPr txBox="1">
            <a:spLocks noGrp="1"/>
          </p:cNvSpPr>
          <p:nvPr>
            <p:ph type="title" idx="3"/>
          </p:nvPr>
        </p:nvSpPr>
        <p:spPr>
          <a:xfrm>
            <a:off x="950786" y="593367"/>
            <a:ext cx="1028732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2669" name="Google Shape;2669;p30"/>
          <p:cNvSpPr txBox="1">
            <a:spLocks noGrp="1"/>
          </p:cNvSpPr>
          <p:nvPr>
            <p:ph type="title" idx="4"/>
          </p:nvPr>
        </p:nvSpPr>
        <p:spPr>
          <a:xfrm>
            <a:off x="2988628" y="3984267"/>
            <a:ext cx="2790873"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670" name="Google Shape;2670;p30"/>
          <p:cNvSpPr txBox="1">
            <a:spLocks noGrp="1"/>
          </p:cNvSpPr>
          <p:nvPr>
            <p:ph type="subTitle" idx="1"/>
          </p:nvPr>
        </p:nvSpPr>
        <p:spPr>
          <a:xfrm>
            <a:off x="2988628" y="4556999"/>
            <a:ext cx="2790873" cy="11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671" name="Google Shape;2671;p30"/>
          <p:cNvSpPr txBox="1">
            <a:spLocks noGrp="1"/>
          </p:cNvSpPr>
          <p:nvPr>
            <p:ph type="title" idx="5"/>
          </p:nvPr>
        </p:nvSpPr>
        <p:spPr>
          <a:xfrm>
            <a:off x="6409309" y="3984267"/>
            <a:ext cx="2790873"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672" name="Google Shape;2672;p30"/>
          <p:cNvSpPr txBox="1">
            <a:spLocks noGrp="1"/>
          </p:cNvSpPr>
          <p:nvPr>
            <p:ph type="subTitle" idx="6"/>
          </p:nvPr>
        </p:nvSpPr>
        <p:spPr>
          <a:xfrm>
            <a:off x="6409309" y="4557000"/>
            <a:ext cx="2790873" cy="11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673" name="Google Shape;2673;p30"/>
          <p:cNvSpPr/>
          <p:nvPr/>
        </p:nvSpPr>
        <p:spPr>
          <a:xfrm flipH="1">
            <a:off x="-324909" y="785293"/>
            <a:ext cx="1774738" cy="17756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674" name="Google Shape;2674;p30"/>
          <p:cNvSpPr/>
          <p:nvPr/>
        </p:nvSpPr>
        <p:spPr>
          <a:xfrm>
            <a:off x="11438386" y="5093533"/>
            <a:ext cx="1821925" cy="1822400"/>
          </a:xfrm>
          <a:prstGeom prst="blockArc">
            <a:avLst>
              <a:gd name="adj1" fmla="val 4474518"/>
              <a:gd name="adj2" fmla="val 17047510"/>
              <a:gd name="adj3" fmla="val 27298"/>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34995312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2675"/>
        <p:cNvGrpSpPr/>
        <p:nvPr/>
      </p:nvGrpSpPr>
      <p:grpSpPr>
        <a:xfrm>
          <a:off x="0" y="0"/>
          <a:ext cx="0" cy="0"/>
          <a:chOff x="0" y="0"/>
          <a:chExt cx="0" cy="0"/>
        </a:xfrm>
      </p:grpSpPr>
      <p:sp>
        <p:nvSpPr>
          <p:cNvPr id="2676" name="Google Shape;2676;p31"/>
          <p:cNvSpPr txBox="1">
            <a:spLocks noGrp="1"/>
          </p:cNvSpPr>
          <p:nvPr>
            <p:ph type="title" hasCustomPrompt="1"/>
          </p:nvPr>
        </p:nvSpPr>
        <p:spPr>
          <a:xfrm>
            <a:off x="2146846" y="2541600"/>
            <a:ext cx="1681162" cy="7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677" name="Google Shape;2677;p31"/>
          <p:cNvSpPr txBox="1">
            <a:spLocks noGrp="1"/>
          </p:cNvSpPr>
          <p:nvPr>
            <p:ph type="title" idx="2" hasCustomPrompt="1"/>
          </p:nvPr>
        </p:nvSpPr>
        <p:spPr>
          <a:xfrm>
            <a:off x="5253832" y="2541600"/>
            <a:ext cx="1681162" cy="7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678" name="Google Shape;2678;p31"/>
          <p:cNvSpPr txBox="1">
            <a:spLocks noGrp="1"/>
          </p:cNvSpPr>
          <p:nvPr>
            <p:ph type="title" idx="3"/>
          </p:nvPr>
        </p:nvSpPr>
        <p:spPr>
          <a:xfrm>
            <a:off x="950786" y="593367"/>
            <a:ext cx="1028732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2679" name="Google Shape;2679;p31"/>
          <p:cNvSpPr txBox="1">
            <a:spLocks noGrp="1"/>
          </p:cNvSpPr>
          <p:nvPr>
            <p:ph type="title" idx="4"/>
          </p:nvPr>
        </p:nvSpPr>
        <p:spPr>
          <a:xfrm>
            <a:off x="1782851" y="4243900"/>
            <a:ext cx="2408973"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680" name="Google Shape;2680;p31"/>
          <p:cNvSpPr txBox="1">
            <a:spLocks noGrp="1"/>
          </p:cNvSpPr>
          <p:nvPr>
            <p:ph type="subTitle" idx="1"/>
          </p:nvPr>
        </p:nvSpPr>
        <p:spPr>
          <a:xfrm>
            <a:off x="1782851" y="4816633"/>
            <a:ext cx="2408973"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681" name="Google Shape;2681;p31"/>
          <p:cNvSpPr txBox="1">
            <a:spLocks noGrp="1"/>
          </p:cNvSpPr>
          <p:nvPr>
            <p:ph type="title" idx="5"/>
          </p:nvPr>
        </p:nvSpPr>
        <p:spPr>
          <a:xfrm>
            <a:off x="4889925" y="4243900"/>
            <a:ext cx="2408973"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682" name="Google Shape;2682;p31"/>
          <p:cNvSpPr txBox="1">
            <a:spLocks noGrp="1"/>
          </p:cNvSpPr>
          <p:nvPr>
            <p:ph type="subTitle" idx="6"/>
          </p:nvPr>
        </p:nvSpPr>
        <p:spPr>
          <a:xfrm>
            <a:off x="4889925" y="4816633"/>
            <a:ext cx="2408973"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683" name="Google Shape;2683;p31"/>
          <p:cNvSpPr txBox="1">
            <a:spLocks noGrp="1"/>
          </p:cNvSpPr>
          <p:nvPr>
            <p:ph type="title" idx="7" hasCustomPrompt="1"/>
          </p:nvPr>
        </p:nvSpPr>
        <p:spPr>
          <a:xfrm>
            <a:off x="8423374" y="2541600"/>
            <a:ext cx="1556395" cy="7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2684" name="Google Shape;2684;p31"/>
          <p:cNvSpPr txBox="1">
            <a:spLocks noGrp="1"/>
          </p:cNvSpPr>
          <p:nvPr>
            <p:ph type="title" idx="8"/>
          </p:nvPr>
        </p:nvSpPr>
        <p:spPr>
          <a:xfrm>
            <a:off x="7997003" y="4243900"/>
            <a:ext cx="2408973"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2685" name="Google Shape;2685;p31"/>
          <p:cNvSpPr txBox="1">
            <a:spLocks noGrp="1"/>
          </p:cNvSpPr>
          <p:nvPr>
            <p:ph type="subTitle" idx="9"/>
          </p:nvPr>
        </p:nvSpPr>
        <p:spPr>
          <a:xfrm>
            <a:off x="7997003" y="4816633"/>
            <a:ext cx="2408973"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grpSp>
        <p:nvGrpSpPr>
          <p:cNvPr id="2686" name="Google Shape;2686;p31"/>
          <p:cNvGrpSpPr/>
          <p:nvPr/>
        </p:nvGrpSpPr>
        <p:grpSpPr>
          <a:xfrm rot="5400000">
            <a:off x="-821553" y="1876830"/>
            <a:ext cx="2970117" cy="968444"/>
            <a:chOff x="3857800" y="1143286"/>
            <a:chExt cx="1039375" cy="338989"/>
          </a:xfrm>
        </p:grpSpPr>
        <p:sp>
          <p:nvSpPr>
            <p:cNvPr id="2687" name="Google Shape;2687;p31"/>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88" name="Google Shape;2688;p31"/>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89" name="Google Shape;2689;p31"/>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0" name="Google Shape;2690;p31"/>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1" name="Google Shape;2691;p31"/>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2" name="Google Shape;2692;p31"/>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3" name="Google Shape;2693;p31"/>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4" name="Google Shape;2694;p31"/>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5" name="Google Shape;2695;p31"/>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6" name="Google Shape;2696;p31"/>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7" name="Google Shape;2697;p31"/>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8" name="Google Shape;2698;p31"/>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99" name="Google Shape;2699;p31"/>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0" name="Google Shape;2700;p31"/>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1" name="Google Shape;2701;p31"/>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2" name="Google Shape;2702;p31"/>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3" name="Google Shape;2703;p31"/>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4" name="Google Shape;2704;p31"/>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5" name="Google Shape;2705;p31"/>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6" name="Google Shape;2706;p31"/>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7" name="Google Shape;2707;p31"/>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8" name="Google Shape;2708;p31"/>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09" name="Google Shape;2709;p31"/>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10" name="Google Shape;2710;p31"/>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11" name="Google Shape;2711;p31"/>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12" name="Google Shape;2712;p31"/>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13" name="Google Shape;2713;p31"/>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14" name="Google Shape;2714;p31"/>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15" name="Google Shape;2715;p31"/>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16" name="Google Shape;2716;p31"/>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2717" name="Google Shape;2717;p31"/>
          <p:cNvGrpSpPr/>
          <p:nvPr/>
        </p:nvGrpSpPr>
        <p:grpSpPr>
          <a:xfrm>
            <a:off x="10752773" y="4624971"/>
            <a:ext cx="2969345" cy="2036255"/>
            <a:chOff x="5519300" y="372750"/>
            <a:chExt cx="1039375" cy="712575"/>
          </a:xfrm>
        </p:grpSpPr>
        <p:sp>
          <p:nvSpPr>
            <p:cNvPr id="2718" name="Google Shape;2718;p31"/>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19" name="Google Shape;2719;p31"/>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0" name="Google Shape;2720;p31"/>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1" name="Google Shape;2721;p31"/>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2" name="Google Shape;2722;p31"/>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3" name="Google Shape;2723;p31"/>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4" name="Google Shape;2724;p31"/>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5" name="Google Shape;2725;p31"/>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6" name="Google Shape;2726;p31"/>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7" name="Google Shape;2727;p31"/>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8" name="Google Shape;2728;p31"/>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29" name="Google Shape;2729;p31"/>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0" name="Google Shape;2730;p31"/>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1" name="Google Shape;2731;p31"/>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2" name="Google Shape;2732;p31"/>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3" name="Google Shape;2733;p31"/>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4" name="Google Shape;2734;p31"/>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5" name="Google Shape;2735;p31"/>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6" name="Google Shape;2736;p31"/>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7" name="Google Shape;2737;p31"/>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8" name="Google Shape;2738;p31"/>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39" name="Google Shape;2739;p31"/>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0" name="Google Shape;2740;p31"/>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1" name="Google Shape;2741;p31"/>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2" name="Google Shape;2742;p31"/>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3" name="Google Shape;2743;p31"/>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4" name="Google Shape;2744;p31"/>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5" name="Google Shape;2745;p31"/>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6" name="Google Shape;2746;p31"/>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7" name="Google Shape;2747;p31"/>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8" name="Google Shape;2748;p31"/>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49" name="Google Shape;2749;p31"/>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0" name="Google Shape;2750;p31"/>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1" name="Google Shape;2751;p31"/>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2" name="Google Shape;2752;p31"/>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3" name="Google Shape;2753;p31"/>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4" name="Google Shape;2754;p31"/>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5" name="Google Shape;2755;p31"/>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6" name="Google Shape;2756;p31"/>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7" name="Google Shape;2757;p31"/>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8" name="Google Shape;2758;p31"/>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59" name="Google Shape;2759;p31"/>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0" name="Google Shape;2760;p31"/>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1" name="Google Shape;2761;p31"/>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2" name="Google Shape;2762;p31"/>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3" name="Google Shape;2763;p31"/>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4" name="Google Shape;2764;p31"/>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5" name="Google Shape;2765;p31"/>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6" name="Google Shape;2766;p31"/>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7" name="Google Shape;2767;p31"/>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8" name="Google Shape;2768;p31"/>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69" name="Google Shape;2769;p31"/>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0" name="Google Shape;2770;p31"/>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1" name="Google Shape;2771;p31"/>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2" name="Google Shape;2772;p31"/>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3" name="Google Shape;2773;p31"/>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4" name="Google Shape;2774;p31"/>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5" name="Google Shape;2775;p31"/>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6" name="Google Shape;2776;p31"/>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7" name="Google Shape;2777;p31"/>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8" name="Google Shape;2778;p31"/>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79" name="Google Shape;2779;p31"/>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80" name="Google Shape;2780;p31"/>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81" name="Google Shape;2781;p31"/>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82" name="Google Shape;2782;p31"/>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83" name="Google Shape;2783;p31"/>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84" name="Google Shape;2784;p31"/>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785" name="Google Shape;2785;p31"/>
          <p:cNvSpPr/>
          <p:nvPr/>
        </p:nvSpPr>
        <p:spPr>
          <a:xfrm rot="-5400000">
            <a:off x="-774954" y="-949479"/>
            <a:ext cx="2210400" cy="2209424"/>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786" name="Google Shape;2786;p31"/>
          <p:cNvSpPr/>
          <p:nvPr/>
        </p:nvSpPr>
        <p:spPr>
          <a:xfrm rot="-2158994">
            <a:off x="11258241" y="3317717"/>
            <a:ext cx="4083026" cy="4084089"/>
          </a:xfrm>
          <a:prstGeom prst="blockArc">
            <a:avLst>
              <a:gd name="adj1" fmla="val 5958233"/>
              <a:gd name="adj2" fmla="val 17463104"/>
              <a:gd name="adj3" fmla="val 150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1941184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787"/>
        <p:cNvGrpSpPr/>
        <p:nvPr/>
      </p:nvGrpSpPr>
      <p:grpSpPr>
        <a:xfrm>
          <a:off x="0" y="0"/>
          <a:ext cx="0" cy="0"/>
          <a:chOff x="0" y="0"/>
          <a:chExt cx="0" cy="0"/>
        </a:xfrm>
      </p:grpSpPr>
      <p:sp>
        <p:nvSpPr>
          <p:cNvPr id="2788" name="Google Shape;2788;p32"/>
          <p:cNvSpPr txBox="1">
            <a:spLocks noGrp="1"/>
          </p:cNvSpPr>
          <p:nvPr>
            <p:ph type="title"/>
          </p:nvPr>
        </p:nvSpPr>
        <p:spPr>
          <a:xfrm>
            <a:off x="6439423" y="289700"/>
            <a:ext cx="4798750" cy="1735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598"/>
            </a:lvl1pPr>
            <a:lvl2pPr lvl="1" rtl="0">
              <a:spcBef>
                <a:spcPts val="0"/>
              </a:spcBef>
              <a:spcAft>
                <a:spcPts val="0"/>
              </a:spcAft>
              <a:buNone/>
              <a:defRPr sz="9598"/>
            </a:lvl2pPr>
            <a:lvl3pPr lvl="2" rtl="0">
              <a:spcBef>
                <a:spcPts val="0"/>
              </a:spcBef>
              <a:spcAft>
                <a:spcPts val="0"/>
              </a:spcAft>
              <a:buNone/>
              <a:defRPr sz="9598"/>
            </a:lvl3pPr>
            <a:lvl4pPr lvl="3" rtl="0">
              <a:spcBef>
                <a:spcPts val="0"/>
              </a:spcBef>
              <a:spcAft>
                <a:spcPts val="0"/>
              </a:spcAft>
              <a:buNone/>
              <a:defRPr sz="9598"/>
            </a:lvl4pPr>
            <a:lvl5pPr lvl="4" rtl="0">
              <a:spcBef>
                <a:spcPts val="0"/>
              </a:spcBef>
              <a:spcAft>
                <a:spcPts val="0"/>
              </a:spcAft>
              <a:buNone/>
              <a:defRPr sz="9598"/>
            </a:lvl5pPr>
            <a:lvl6pPr lvl="5" rtl="0">
              <a:spcBef>
                <a:spcPts val="0"/>
              </a:spcBef>
              <a:spcAft>
                <a:spcPts val="0"/>
              </a:spcAft>
              <a:buNone/>
              <a:defRPr sz="9598"/>
            </a:lvl6pPr>
            <a:lvl7pPr lvl="6" rtl="0">
              <a:spcBef>
                <a:spcPts val="0"/>
              </a:spcBef>
              <a:spcAft>
                <a:spcPts val="0"/>
              </a:spcAft>
              <a:buNone/>
              <a:defRPr sz="9598"/>
            </a:lvl7pPr>
            <a:lvl8pPr lvl="7" rtl="0">
              <a:spcBef>
                <a:spcPts val="0"/>
              </a:spcBef>
              <a:spcAft>
                <a:spcPts val="0"/>
              </a:spcAft>
              <a:buNone/>
              <a:defRPr sz="9598"/>
            </a:lvl8pPr>
            <a:lvl9pPr lvl="8" rtl="0">
              <a:spcBef>
                <a:spcPts val="0"/>
              </a:spcBef>
              <a:spcAft>
                <a:spcPts val="0"/>
              </a:spcAft>
              <a:buNone/>
              <a:defRPr sz="9598"/>
            </a:lvl9pPr>
          </a:lstStyle>
          <a:p>
            <a:r>
              <a:rPr lang="it-IT"/>
              <a:t>Fare clic per modificare lo stile del titolo dello schema</a:t>
            </a:r>
            <a:endParaRPr/>
          </a:p>
        </p:txBody>
      </p:sp>
      <p:sp>
        <p:nvSpPr>
          <p:cNvPr id="2789" name="Google Shape;2789;p32"/>
          <p:cNvSpPr txBox="1">
            <a:spLocks noGrp="1"/>
          </p:cNvSpPr>
          <p:nvPr>
            <p:ph type="title" idx="2"/>
          </p:nvPr>
        </p:nvSpPr>
        <p:spPr>
          <a:xfrm>
            <a:off x="6439423" y="1709400"/>
            <a:ext cx="2720891" cy="2093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399"/>
            </a:lvl1pPr>
            <a:lvl2pPr lvl="1" rtl="0">
              <a:spcBef>
                <a:spcPts val="0"/>
              </a:spcBef>
              <a:spcAft>
                <a:spcPts val="0"/>
              </a:spcAft>
              <a:buSzPts val="1800"/>
              <a:buNone/>
              <a:defRPr sz="2399"/>
            </a:lvl2pPr>
            <a:lvl3pPr lvl="2" rtl="0">
              <a:spcBef>
                <a:spcPts val="0"/>
              </a:spcBef>
              <a:spcAft>
                <a:spcPts val="0"/>
              </a:spcAft>
              <a:buSzPts val="1800"/>
              <a:buNone/>
              <a:defRPr sz="2399"/>
            </a:lvl3pPr>
            <a:lvl4pPr lvl="3" rtl="0">
              <a:spcBef>
                <a:spcPts val="0"/>
              </a:spcBef>
              <a:spcAft>
                <a:spcPts val="0"/>
              </a:spcAft>
              <a:buSzPts val="1800"/>
              <a:buNone/>
              <a:defRPr sz="2399"/>
            </a:lvl4pPr>
            <a:lvl5pPr lvl="4" rtl="0">
              <a:spcBef>
                <a:spcPts val="0"/>
              </a:spcBef>
              <a:spcAft>
                <a:spcPts val="0"/>
              </a:spcAft>
              <a:buSzPts val="1800"/>
              <a:buNone/>
              <a:defRPr sz="2399"/>
            </a:lvl5pPr>
            <a:lvl6pPr lvl="5" rtl="0">
              <a:spcBef>
                <a:spcPts val="0"/>
              </a:spcBef>
              <a:spcAft>
                <a:spcPts val="0"/>
              </a:spcAft>
              <a:buSzPts val="1800"/>
              <a:buNone/>
              <a:defRPr sz="2399"/>
            </a:lvl6pPr>
            <a:lvl7pPr lvl="6" rtl="0">
              <a:spcBef>
                <a:spcPts val="0"/>
              </a:spcBef>
              <a:spcAft>
                <a:spcPts val="0"/>
              </a:spcAft>
              <a:buSzPts val="1800"/>
              <a:buNone/>
              <a:defRPr sz="2399"/>
            </a:lvl7pPr>
            <a:lvl8pPr lvl="7" rtl="0">
              <a:spcBef>
                <a:spcPts val="0"/>
              </a:spcBef>
              <a:spcAft>
                <a:spcPts val="0"/>
              </a:spcAft>
              <a:buSzPts val="1800"/>
              <a:buNone/>
              <a:defRPr sz="2399"/>
            </a:lvl8pPr>
            <a:lvl9pPr lvl="8" rtl="0">
              <a:spcBef>
                <a:spcPts val="0"/>
              </a:spcBef>
              <a:spcAft>
                <a:spcPts val="0"/>
              </a:spcAft>
              <a:buSzPts val="1800"/>
              <a:buNone/>
              <a:defRPr sz="2399"/>
            </a:lvl9pPr>
          </a:lstStyle>
          <a:p>
            <a:r>
              <a:rPr lang="it-IT"/>
              <a:t>Fare clic per modificare lo stile del titolo dello schema</a:t>
            </a:r>
            <a:endParaRPr/>
          </a:p>
        </p:txBody>
      </p:sp>
      <p:sp>
        <p:nvSpPr>
          <p:cNvPr id="2790" name="Google Shape;2790;p32"/>
          <p:cNvSpPr/>
          <p:nvPr/>
        </p:nvSpPr>
        <p:spPr>
          <a:xfrm rot="5400000">
            <a:off x="1017066" y="4229435"/>
            <a:ext cx="4878000" cy="4876730"/>
          </a:xfrm>
          <a:prstGeom prst="blockArc">
            <a:avLst>
              <a:gd name="adj1" fmla="val 4302561"/>
              <a:gd name="adj2" fmla="val 17463104"/>
              <a:gd name="adj3" fmla="val 150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2791" name="Google Shape;2791;p32"/>
          <p:cNvGrpSpPr/>
          <p:nvPr/>
        </p:nvGrpSpPr>
        <p:grpSpPr>
          <a:xfrm flipH="1">
            <a:off x="-1286004" y="5770889"/>
            <a:ext cx="2969344" cy="968696"/>
            <a:chOff x="5608450" y="1680311"/>
            <a:chExt cx="1039375" cy="338989"/>
          </a:xfrm>
        </p:grpSpPr>
        <p:sp>
          <p:nvSpPr>
            <p:cNvPr id="2792" name="Google Shape;2792;p32"/>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93" name="Google Shape;2793;p32"/>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94" name="Google Shape;2794;p32"/>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95" name="Google Shape;2795;p32"/>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96" name="Google Shape;2796;p32"/>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97" name="Google Shape;2797;p32"/>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98" name="Google Shape;2798;p32"/>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99" name="Google Shape;2799;p32"/>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0" name="Google Shape;2800;p32"/>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1" name="Google Shape;2801;p32"/>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2" name="Google Shape;2802;p32"/>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3" name="Google Shape;2803;p32"/>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4" name="Google Shape;2804;p32"/>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5" name="Google Shape;2805;p32"/>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6" name="Google Shape;2806;p32"/>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7" name="Google Shape;2807;p32"/>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8" name="Google Shape;2808;p32"/>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09" name="Google Shape;2809;p32"/>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0" name="Google Shape;2810;p32"/>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1" name="Google Shape;2811;p32"/>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2" name="Google Shape;2812;p32"/>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3" name="Google Shape;2813;p32"/>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4" name="Google Shape;2814;p32"/>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5" name="Google Shape;2815;p32"/>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6" name="Google Shape;2816;p32"/>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7" name="Google Shape;2817;p32"/>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8" name="Google Shape;2818;p32"/>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19" name="Google Shape;2819;p32"/>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20" name="Google Shape;2820;p32"/>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21" name="Google Shape;2821;p32"/>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22" name="Google Shape;2822;p32"/>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23" name="Google Shape;2823;p32"/>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24" name="Google Shape;2824;p32"/>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25" name="Google Shape;2825;p32"/>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26" name="Google Shape;2826;p32"/>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27" name="Google Shape;2827;p32"/>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2828" name="Google Shape;2828;p32"/>
          <p:cNvGrpSpPr/>
          <p:nvPr/>
        </p:nvGrpSpPr>
        <p:grpSpPr>
          <a:xfrm rot="5400000">
            <a:off x="10432337" y="3574030"/>
            <a:ext cx="2970117" cy="968444"/>
            <a:chOff x="3857800" y="1143286"/>
            <a:chExt cx="1039375" cy="338989"/>
          </a:xfrm>
        </p:grpSpPr>
        <p:sp>
          <p:nvSpPr>
            <p:cNvPr id="2829" name="Google Shape;2829;p32"/>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0" name="Google Shape;2830;p32"/>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1" name="Google Shape;2831;p32"/>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2" name="Google Shape;2832;p32"/>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3" name="Google Shape;2833;p32"/>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4" name="Google Shape;2834;p32"/>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5" name="Google Shape;2835;p32"/>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6" name="Google Shape;2836;p32"/>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7" name="Google Shape;2837;p32"/>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8" name="Google Shape;2838;p32"/>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39" name="Google Shape;2839;p32"/>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0" name="Google Shape;2840;p32"/>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1" name="Google Shape;2841;p32"/>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2" name="Google Shape;2842;p32"/>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3" name="Google Shape;2843;p32"/>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4" name="Google Shape;2844;p32"/>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5" name="Google Shape;2845;p32"/>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6" name="Google Shape;2846;p32"/>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7" name="Google Shape;2847;p32"/>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8" name="Google Shape;2848;p32"/>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49" name="Google Shape;2849;p32"/>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0" name="Google Shape;2850;p32"/>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1" name="Google Shape;2851;p32"/>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2" name="Google Shape;2852;p32"/>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3" name="Google Shape;2853;p32"/>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4" name="Google Shape;2854;p32"/>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5" name="Google Shape;2855;p32"/>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6" name="Google Shape;2856;p32"/>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7" name="Google Shape;2857;p32"/>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58" name="Google Shape;2858;p32"/>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859" name="Google Shape;2859;p32"/>
          <p:cNvSpPr/>
          <p:nvPr/>
        </p:nvSpPr>
        <p:spPr>
          <a:xfrm>
            <a:off x="10967178" y="1932968"/>
            <a:ext cx="3277146" cy="3278000"/>
          </a:xfrm>
          <a:prstGeom prst="blockArc">
            <a:avLst>
              <a:gd name="adj1" fmla="val 4302561"/>
              <a:gd name="adj2" fmla="val 17463104"/>
              <a:gd name="adj3" fmla="val 150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1102783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860"/>
        <p:cNvGrpSpPr/>
        <p:nvPr/>
      </p:nvGrpSpPr>
      <p:grpSpPr>
        <a:xfrm>
          <a:off x="0" y="0"/>
          <a:ext cx="0" cy="0"/>
          <a:chOff x="0" y="0"/>
          <a:chExt cx="0" cy="0"/>
        </a:xfrm>
      </p:grpSpPr>
      <p:grpSp>
        <p:nvGrpSpPr>
          <p:cNvPr id="2861" name="Google Shape;2861;p33"/>
          <p:cNvGrpSpPr/>
          <p:nvPr/>
        </p:nvGrpSpPr>
        <p:grpSpPr>
          <a:xfrm rot="5400000">
            <a:off x="-821553" y="1876830"/>
            <a:ext cx="2970117" cy="968444"/>
            <a:chOff x="3857800" y="1143286"/>
            <a:chExt cx="1039375" cy="338989"/>
          </a:xfrm>
        </p:grpSpPr>
        <p:sp>
          <p:nvSpPr>
            <p:cNvPr id="2862" name="Google Shape;2862;p33"/>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63" name="Google Shape;2863;p33"/>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64" name="Google Shape;2864;p33"/>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65" name="Google Shape;2865;p33"/>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66" name="Google Shape;2866;p33"/>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67" name="Google Shape;2867;p33"/>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68" name="Google Shape;2868;p33"/>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69" name="Google Shape;2869;p33"/>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0" name="Google Shape;2870;p33"/>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1" name="Google Shape;2871;p33"/>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2" name="Google Shape;2872;p33"/>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3" name="Google Shape;2873;p33"/>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4" name="Google Shape;2874;p33"/>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5" name="Google Shape;2875;p33"/>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6" name="Google Shape;2876;p33"/>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7" name="Google Shape;2877;p33"/>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8" name="Google Shape;2878;p33"/>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79" name="Google Shape;2879;p33"/>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0" name="Google Shape;2880;p33"/>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1" name="Google Shape;2881;p33"/>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2" name="Google Shape;2882;p33"/>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3" name="Google Shape;2883;p33"/>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4" name="Google Shape;2884;p33"/>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5" name="Google Shape;2885;p33"/>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6" name="Google Shape;2886;p33"/>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7" name="Google Shape;2887;p33"/>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8" name="Google Shape;2888;p33"/>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89" name="Google Shape;2889;p33"/>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90" name="Google Shape;2890;p33"/>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91" name="Google Shape;2891;p33"/>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2892" name="Google Shape;2892;p33"/>
          <p:cNvGrpSpPr/>
          <p:nvPr/>
        </p:nvGrpSpPr>
        <p:grpSpPr>
          <a:xfrm>
            <a:off x="10752773" y="4624971"/>
            <a:ext cx="2969345" cy="2036255"/>
            <a:chOff x="5519300" y="372750"/>
            <a:chExt cx="1039375" cy="712575"/>
          </a:xfrm>
        </p:grpSpPr>
        <p:sp>
          <p:nvSpPr>
            <p:cNvPr id="2893" name="Google Shape;2893;p33"/>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94" name="Google Shape;2894;p33"/>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95" name="Google Shape;2895;p33"/>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96" name="Google Shape;2896;p33"/>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97" name="Google Shape;2897;p33"/>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98" name="Google Shape;2898;p33"/>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99" name="Google Shape;2899;p33"/>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0" name="Google Shape;2900;p33"/>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1" name="Google Shape;2901;p33"/>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2" name="Google Shape;2902;p33"/>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3" name="Google Shape;2903;p33"/>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4" name="Google Shape;2904;p33"/>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5" name="Google Shape;2905;p33"/>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6" name="Google Shape;2906;p33"/>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7" name="Google Shape;2907;p33"/>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8" name="Google Shape;2908;p33"/>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09" name="Google Shape;2909;p33"/>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0" name="Google Shape;2910;p33"/>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1" name="Google Shape;2911;p33"/>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2" name="Google Shape;2912;p33"/>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3" name="Google Shape;2913;p33"/>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4" name="Google Shape;2914;p33"/>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5" name="Google Shape;2915;p33"/>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6" name="Google Shape;2916;p33"/>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7" name="Google Shape;2917;p33"/>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8" name="Google Shape;2918;p33"/>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19" name="Google Shape;2919;p33"/>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0" name="Google Shape;2920;p33"/>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1" name="Google Shape;2921;p33"/>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2" name="Google Shape;2922;p33"/>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3" name="Google Shape;2923;p33"/>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4" name="Google Shape;2924;p33"/>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5" name="Google Shape;2925;p33"/>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6" name="Google Shape;2926;p33"/>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7" name="Google Shape;2927;p33"/>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8" name="Google Shape;2928;p33"/>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29" name="Google Shape;2929;p33"/>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0" name="Google Shape;2930;p33"/>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1" name="Google Shape;2931;p33"/>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2" name="Google Shape;2932;p33"/>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3" name="Google Shape;2933;p33"/>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4" name="Google Shape;2934;p33"/>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5" name="Google Shape;2935;p33"/>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6" name="Google Shape;2936;p33"/>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7" name="Google Shape;2937;p33"/>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8" name="Google Shape;2938;p33"/>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39" name="Google Shape;2939;p33"/>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0" name="Google Shape;2940;p33"/>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1" name="Google Shape;2941;p33"/>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2" name="Google Shape;2942;p33"/>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3" name="Google Shape;2943;p33"/>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4" name="Google Shape;2944;p33"/>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5" name="Google Shape;2945;p33"/>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6" name="Google Shape;2946;p33"/>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7" name="Google Shape;2947;p33"/>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8" name="Google Shape;2948;p33"/>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49" name="Google Shape;2949;p33"/>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0" name="Google Shape;2950;p33"/>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1" name="Google Shape;2951;p33"/>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2" name="Google Shape;2952;p33"/>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3" name="Google Shape;2953;p33"/>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4" name="Google Shape;2954;p33"/>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5" name="Google Shape;2955;p33"/>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6" name="Google Shape;2956;p33"/>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7" name="Google Shape;2957;p33"/>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8" name="Google Shape;2958;p33"/>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59" name="Google Shape;2959;p33"/>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2960" name="Google Shape;2960;p33"/>
          <p:cNvSpPr/>
          <p:nvPr/>
        </p:nvSpPr>
        <p:spPr>
          <a:xfrm rot="-5400000">
            <a:off x="-774954" y="-949479"/>
            <a:ext cx="2210400" cy="2209424"/>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961" name="Google Shape;2961;p33"/>
          <p:cNvSpPr/>
          <p:nvPr/>
        </p:nvSpPr>
        <p:spPr>
          <a:xfrm rot="-2158994">
            <a:off x="11258241" y="3317717"/>
            <a:ext cx="4083026" cy="4084089"/>
          </a:xfrm>
          <a:prstGeom prst="blockArc">
            <a:avLst>
              <a:gd name="adj1" fmla="val 5958233"/>
              <a:gd name="adj2" fmla="val 17463104"/>
              <a:gd name="adj3" fmla="val 150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37003977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962"/>
        <p:cNvGrpSpPr/>
        <p:nvPr/>
      </p:nvGrpSpPr>
      <p:grpSpPr>
        <a:xfrm>
          <a:off x="0" y="0"/>
          <a:ext cx="0" cy="0"/>
          <a:chOff x="0" y="0"/>
          <a:chExt cx="0" cy="0"/>
        </a:xfrm>
      </p:grpSpPr>
      <p:sp>
        <p:nvSpPr>
          <p:cNvPr id="2963" name="Google Shape;2963;p34"/>
          <p:cNvSpPr/>
          <p:nvPr/>
        </p:nvSpPr>
        <p:spPr>
          <a:xfrm flipH="1">
            <a:off x="11024316" y="3039467"/>
            <a:ext cx="2415771" cy="2417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2964" name="Google Shape;2964;p34"/>
          <p:cNvGrpSpPr/>
          <p:nvPr/>
        </p:nvGrpSpPr>
        <p:grpSpPr>
          <a:xfrm rot="5400000">
            <a:off x="10198296" y="4491854"/>
            <a:ext cx="2970119" cy="2035724"/>
            <a:chOff x="5519300" y="372750"/>
            <a:chExt cx="1039375" cy="712575"/>
          </a:xfrm>
        </p:grpSpPr>
        <p:sp>
          <p:nvSpPr>
            <p:cNvPr id="2965" name="Google Shape;2965;p34"/>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66" name="Google Shape;2966;p34"/>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67" name="Google Shape;2967;p34"/>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68" name="Google Shape;2968;p34"/>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69" name="Google Shape;2969;p34"/>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0" name="Google Shape;2970;p34"/>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1" name="Google Shape;2971;p34"/>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2" name="Google Shape;2972;p34"/>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3" name="Google Shape;2973;p34"/>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4" name="Google Shape;2974;p34"/>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5" name="Google Shape;2975;p34"/>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6" name="Google Shape;2976;p34"/>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7" name="Google Shape;2977;p34"/>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8" name="Google Shape;2978;p34"/>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79" name="Google Shape;2979;p34"/>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0" name="Google Shape;2980;p34"/>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1" name="Google Shape;2981;p34"/>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2" name="Google Shape;2982;p34"/>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3" name="Google Shape;2983;p34"/>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4" name="Google Shape;2984;p34"/>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5" name="Google Shape;2985;p34"/>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6" name="Google Shape;2986;p34"/>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7" name="Google Shape;2987;p34"/>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8" name="Google Shape;2988;p34"/>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89" name="Google Shape;2989;p34"/>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0" name="Google Shape;2990;p34"/>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1" name="Google Shape;2991;p34"/>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2" name="Google Shape;2992;p34"/>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3" name="Google Shape;2993;p34"/>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4" name="Google Shape;2994;p34"/>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5" name="Google Shape;2995;p34"/>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6" name="Google Shape;2996;p34"/>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7" name="Google Shape;2997;p34"/>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8" name="Google Shape;2998;p34"/>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99" name="Google Shape;2999;p34"/>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0" name="Google Shape;3000;p34"/>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1" name="Google Shape;3001;p34"/>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2" name="Google Shape;3002;p34"/>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3" name="Google Shape;3003;p34"/>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4" name="Google Shape;3004;p34"/>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5" name="Google Shape;3005;p34"/>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6" name="Google Shape;3006;p34"/>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7" name="Google Shape;3007;p34"/>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8" name="Google Shape;3008;p34"/>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09" name="Google Shape;3009;p34"/>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0" name="Google Shape;3010;p34"/>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1" name="Google Shape;3011;p34"/>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2" name="Google Shape;3012;p34"/>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3" name="Google Shape;3013;p34"/>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4" name="Google Shape;3014;p34"/>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5" name="Google Shape;3015;p34"/>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6" name="Google Shape;3016;p34"/>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7" name="Google Shape;3017;p34"/>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8" name="Google Shape;3018;p34"/>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19" name="Google Shape;3019;p34"/>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0" name="Google Shape;3020;p34"/>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1" name="Google Shape;3021;p34"/>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2" name="Google Shape;3022;p34"/>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3" name="Google Shape;3023;p34"/>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4" name="Google Shape;3024;p34"/>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5" name="Google Shape;3025;p34"/>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6" name="Google Shape;3026;p34"/>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7" name="Google Shape;3027;p34"/>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8" name="Google Shape;3028;p34"/>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29" name="Google Shape;3029;p34"/>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30" name="Google Shape;3030;p34"/>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31" name="Google Shape;3031;p34"/>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3032" name="Google Shape;3032;p34"/>
          <p:cNvGrpSpPr/>
          <p:nvPr/>
        </p:nvGrpSpPr>
        <p:grpSpPr>
          <a:xfrm rot="-5400000">
            <a:off x="-1092025" y="1436469"/>
            <a:ext cx="2970117" cy="968444"/>
            <a:chOff x="3799000" y="1820400"/>
            <a:chExt cx="1039375" cy="338989"/>
          </a:xfrm>
        </p:grpSpPr>
        <p:sp>
          <p:nvSpPr>
            <p:cNvPr id="3033" name="Google Shape;3033;p34"/>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34" name="Google Shape;3034;p34"/>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35" name="Google Shape;3035;p34"/>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36" name="Google Shape;3036;p34"/>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37" name="Google Shape;3037;p34"/>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38" name="Google Shape;3038;p34"/>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39" name="Google Shape;3039;p34"/>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0" name="Google Shape;3040;p34"/>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1" name="Google Shape;3041;p34"/>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2" name="Google Shape;3042;p34"/>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3" name="Google Shape;3043;p34"/>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4" name="Google Shape;3044;p34"/>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5" name="Google Shape;3045;p34"/>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6" name="Google Shape;3046;p34"/>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7" name="Google Shape;3047;p34"/>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8" name="Google Shape;3048;p34"/>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49" name="Google Shape;3049;p34"/>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0" name="Google Shape;3050;p34"/>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1" name="Google Shape;3051;p34"/>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2" name="Google Shape;3052;p34"/>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3" name="Google Shape;3053;p34"/>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4" name="Google Shape;3054;p34"/>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5" name="Google Shape;3055;p34"/>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6" name="Google Shape;3056;p34"/>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7" name="Google Shape;3057;p34"/>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8" name="Google Shape;3058;p34"/>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59" name="Google Shape;3059;p34"/>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0" name="Google Shape;3060;p34"/>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1" name="Google Shape;3061;p34"/>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2" name="Google Shape;3062;p34"/>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3" name="Google Shape;3063;p34"/>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4" name="Google Shape;3064;p34"/>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5" name="Google Shape;3065;p34"/>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6" name="Google Shape;3066;p34"/>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7" name="Google Shape;3067;p34"/>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68" name="Google Shape;3068;p34"/>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3069" name="Google Shape;3069;p34"/>
          <p:cNvSpPr/>
          <p:nvPr/>
        </p:nvSpPr>
        <p:spPr>
          <a:xfrm flipH="1">
            <a:off x="-1410755" y="5203180"/>
            <a:ext cx="3431906" cy="3432800"/>
          </a:xfrm>
          <a:prstGeom prst="blockArc">
            <a:avLst>
              <a:gd name="adj1" fmla="val 5958233"/>
              <a:gd name="adj2" fmla="val 17463104"/>
              <a:gd name="adj3" fmla="val 1506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3070" name="Google Shape;3070;p34"/>
          <p:cNvPicPr preferRelativeResize="0"/>
          <p:nvPr/>
        </p:nvPicPr>
        <p:blipFill>
          <a:blip r:embed="rId2">
            <a:alphaModFix/>
          </a:blip>
          <a:stretch>
            <a:fillRect/>
          </a:stretch>
        </p:blipFill>
        <p:spPr>
          <a:xfrm>
            <a:off x="134432" y="4926119"/>
            <a:ext cx="1741646" cy="1824000"/>
          </a:xfrm>
          <a:prstGeom prst="rect">
            <a:avLst/>
          </a:prstGeom>
          <a:noFill/>
          <a:ln>
            <a:noFill/>
          </a:ln>
        </p:spPr>
      </p:pic>
      <p:sp>
        <p:nvSpPr>
          <p:cNvPr id="3071" name="Google Shape;3071;p34"/>
          <p:cNvSpPr/>
          <p:nvPr/>
        </p:nvSpPr>
        <p:spPr>
          <a:xfrm rot="5400000" flipH="1">
            <a:off x="-511035" y="-1713214"/>
            <a:ext cx="2711600" cy="2710894"/>
          </a:xfrm>
          <a:prstGeom prst="blockArc">
            <a:avLst>
              <a:gd name="adj1" fmla="val 5958233"/>
              <a:gd name="adj2" fmla="val 16931427"/>
              <a:gd name="adj3" fmla="val 1990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072" name="Google Shape;3072;p34"/>
          <p:cNvSpPr/>
          <p:nvPr/>
        </p:nvSpPr>
        <p:spPr>
          <a:xfrm flipH="1">
            <a:off x="-115986" y="-1305424"/>
            <a:ext cx="2205426" cy="22068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3073" name="Google Shape;3073;p34"/>
          <p:cNvPicPr preferRelativeResize="0"/>
          <p:nvPr/>
        </p:nvPicPr>
        <p:blipFill>
          <a:blip r:embed="rId3">
            <a:alphaModFix/>
          </a:blip>
          <a:stretch>
            <a:fillRect/>
          </a:stretch>
        </p:blipFill>
        <p:spPr>
          <a:xfrm>
            <a:off x="11349702" y="998029"/>
            <a:ext cx="1351539" cy="969300"/>
          </a:xfrm>
          <a:prstGeom prst="rect">
            <a:avLst/>
          </a:prstGeom>
          <a:noFill/>
          <a:ln>
            <a:noFill/>
          </a:ln>
        </p:spPr>
      </p:pic>
      <p:sp>
        <p:nvSpPr>
          <p:cNvPr id="3074" name="Google Shape;3074;p34"/>
          <p:cNvSpPr/>
          <p:nvPr/>
        </p:nvSpPr>
        <p:spPr>
          <a:xfrm rot="-5400000" flipH="1">
            <a:off x="9102928" y="6139153"/>
            <a:ext cx="2711600" cy="2710894"/>
          </a:xfrm>
          <a:prstGeom prst="blockArc">
            <a:avLst>
              <a:gd name="adj1" fmla="val 5958233"/>
              <a:gd name="adj2" fmla="val 16931427"/>
              <a:gd name="adj3" fmla="val 1990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075" name="Google Shape;3075;p34"/>
          <p:cNvSpPr/>
          <p:nvPr/>
        </p:nvSpPr>
        <p:spPr>
          <a:xfrm rot="10800000" flipH="1">
            <a:off x="9214054" y="6235456"/>
            <a:ext cx="2205426" cy="22068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3076" name="Google Shape;3076;p34"/>
          <p:cNvPicPr preferRelativeResize="0"/>
          <p:nvPr/>
        </p:nvPicPr>
        <p:blipFill>
          <a:blip r:embed="rId3">
            <a:alphaModFix/>
          </a:blip>
          <a:stretch>
            <a:fillRect/>
          </a:stretch>
        </p:blipFill>
        <p:spPr>
          <a:xfrm>
            <a:off x="2089448" y="6235462"/>
            <a:ext cx="1351539" cy="969300"/>
          </a:xfrm>
          <a:prstGeom prst="rect">
            <a:avLst/>
          </a:prstGeom>
          <a:noFill/>
          <a:ln>
            <a:noFill/>
          </a:ln>
        </p:spPr>
      </p:pic>
      <p:pic>
        <p:nvPicPr>
          <p:cNvPr id="3077" name="Google Shape;3077;p34"/>
          <p:cNvPicPr preferRelativeResize="0"/>
          <p:nvPr/>
        </p:nvPicPr>
        <p:blipFill>
          <a:blip r:embed="rId3">
            <a:alphaModFix/>
          </a:blip>
          <a:stretch>
            <a:fillRect/>
          </a:stretch>
        </p:blipFill>
        <p:spPr>
          <a:xfrm>
            <a:off x="-678431" y="3580162"/>
            <a:ext cx="1351539" cy="969300"/>
          </a:xfrm>
          <a:prstGeom prst="rect">
            <a:avLst/>
          </a:prstGeom>
          <a:noFill/>
          <a:ln>
            <a:noFill/>
          </a:ln>
        </p:spPr>
      </p:pic>
      <p:pic>
        <p:nvPicPr>
          <p:cNvPr id="3078" name="Google Shape;3078;p34"/>
          <p:cNvPicPr preferRelativeResize="0"/>
          <p:nvPr/>
        </p:nvPicPr>
        <p:blipFill>
          <a:blip r:embed="rId3">
            <a:alphaModFix/>
          </a:blip>
          <a:stretch>
            <a:fillRect/>
          </a:stretch>
        </p:blipFill>
        <p:spPr>
          <a:xfrm>
            <a:off x="10293540" y="-570600"/>
            <a:ext cx="1622953" cy="1163965"/>
          </a:xfrm>
          <a:prstGeom prst="rect">
            <a:avLst/>
          </a:prstGeom>
          <a:noFill/>
          <a:ln>
            <a:noFill/>
          </a:ln>
        </p:spPr>
      </p:pic>
    </p:spTree>
    <p:extLst>
      <p:ext uri="{BB962C8B-B14F-4D97-AF65-F5344CB8AC3E}">
        <p14:creationId xmlns:p14="http://schemas.microsoft.com/office/powerpoint/2010/main" val="2764930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85"/>
        <p:cNvGrpSpPr/>
        <p:nvPr/>
      </p:nvGrpSpPr>
      <p:grpSpPr>
        <a:xfrm>
          <a:off x="0" y="0"/>
          <a:ext cx="0" cy="0"/>
          <a:chOff x="0" y="0"/>
          <a:chExt cx="0" cy="0"/>
        </a:xfrm>
      </p:grpSpPr>
      <p:sp>
        <p:nvSpPr>
          <p:cNvPr id="386" name="Google Shape;386;p5"/>
          <p:cNvSpPr txBox="1">
            <a:spLocks noGrp="1"/>
          </p:cNvSpPr>
          <p:nvPr>
            <p:ph type="title"/>
          </p:nvPr>
        </p:nvSpPr>
        <p:spPr>
          <a:xfrm>
            <a:off x="950786" y="593367"/>
            <a:ext cx="10287320" cy="9876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it-IT"/>
              <a:t>Fare clic per modificare lo stile del titolo dello schema</a:t>
            </a:r>
            <a:endParaRPr/>
          </a:p>
        </p:txBody>
      </p:sp>
      <p:sp>
        <p:nvSpPr>
          <p:cNvPr id="387" name="Google Shape;387;p5"/>
          <p:cNvSpPr txBox="1">
            <a:spLocks noGrp="1"/>
          </p:cNvSpPr>
          <p:nvPr>
            <p:ph type="title" idx="2"/>
          </p:nvPr>
        </p:nvSpPr>
        <p:spPr>
          <a:xfrm>
            <a:off x="2349651" y="3714267"/>
            <a:ext cx="30716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388" name="Google Shape;388;p5"/>
          <p:cNvSpPr txBox="1">
            <a:spLocks noGrp="1"/>
          </p:cNvSpPr>
          <p:nvPr>
            <p:ph type="subTitle" idx="1"/>
          </p:nvPr>
        </p:nvSpPr>
        <p:spPr>
          <a:xfrm>
            <a:off x="2352650" y="4287000"/>
            <a:ext cx="3065601"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389" name="Google Shape;389;p5"/>
          <p:cNvSpPr txBox="1">
            <a:spLocks noGrp="1"/>
          </p:cNvSpPr>
          <p:nvPr>
            <p:ph type="title" idx="3"/>
          </p:nvPr>
        </p:nvSpPr>
        <p:spPr>
          <a:xfrm>
            <a:off x="6767574" y="3714267"/>
            <a:ext cx="30716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199"/>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it-IT"/>
              <a:t>Fare clic per modificare lo stile del titolo dello schema</a:t>
            </a:r>
            <a:endParaRPr/>
          </a:p>
        </p:txBody>
      </p:sp>
      <p:sp>
        <p:nvSpPr>
          <p:cNvPr id="390" name="Google Shape;390;p5"/>
          <p:cNvSpPr txBox="1">
            <a:spLocks noGrp="1"/>
          </p:cNvSpPr>
          <p:nvPr>
            <p:ph type="subTitle" idx="4"/>
          </p:nvPr>
        </p:nvSpPr>
        <p:spPr>
          <a:xfrm>
            <a:off x="6770574" y="4287000"/>
            <a:ext cx="3065601"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grpSp>
        <p:nvGrpSpPr>
          <p:cNvPr id="391" name="Google Shape;391;p5"/>
          <p:cNvGrpSpPr/>
          <p:nvPr/>
        </p:nvGrpSpPr>
        <p:grpSpPr>
          <a:xfrm rot="5400000">
            <a:off x="-1079849" y="906666"/>
            <a:ext cx="2970117" cy="968444"/>
            <a:chOff x="3799000" y="1820400"/>
            <a:chExt cx="1039375" cy="338989"/>
          </a:xfrm>
        </p:grpSpPr>
        <p:sp>
          <p:nvSpPr>
            <p:cNvPr id="392" name="Google Shape;392;p5"/>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3" name="Google Shape;393;p5"/>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4" name="Google Shape;394;p5"/>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5" name="Google Shape;395;p5"/>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6" name="Google Shape;396;p5"/>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7" name="Google Shape;397;p5"/>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8" name="Google Shape;398;p5"/>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9" name="Google Shape;399;p5"/>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0" name="Google Shape;400;p5"/>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1" name="Google Shape;401;p5"/>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2" name="Google Shape;402;p5"/>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3" name="Google Shape;403;p5"/>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4" name="Google Shape;404;p5"/>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5" name="Google Shape;405;p5"/>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6" name="Google Shape;406;p5"/>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7" name="Google Shape;407;p5"/>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8" name="Google Shape;408;p5"/>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9" name="Google Shape;409;p5"/>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0" name="Google Shape;410;p5"/>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1" name="Google Shape;411;p5"/>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2" name="Google Shape;412;p5"/>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3" name="Google Shape;413;p5"/>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4" name="Google Shape;414;p5"/>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5" name="Google Shape;415;p5"/>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6" name="Google Shape;416;p5"/>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7" name="Google Shape;417;p5"/>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8" name="Google Shape;418;p5"/>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9" name="Google Shape;419;p5"/>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0" name="Google Shape;420;p5"/>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1" name="Google Shape;421;p5"/>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2" name="Google Shape;422;p5"/>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3" name="Google Shape;423;p5"/>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4" name="Google Shape;424;p5"/>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5" name="Google Shape;425;p5"/>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6" name="Google Shape;426;p5"/>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427" name="Google Shape;427;p5"/>
          <p:cNvGrpSpPr/>
          <p:nvPr/>
        </p:nvGrpSpPr>
        <p:grpSpPr>
          <a:xfrm>
            <a:off x="11200723" y="3449755"/>
            <a:ext cx="2969345" cy="2036255"/>
            <a:chOff x="5519300" y="372750"/>
            <a:chExt cx="1039375" cy="712575"/>
          </a:xfrm>
        </p:grpSpPr>
        <p:sp>
          <p:nvSpPr>
            <p:cNvPr id="428" name="Google Shape;428;p5"/>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9" name="Google Shape;429;p5"/>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0" name="Google Shape;430;p5"/>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1" name="Google Shape;431;p5"/>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2" name="Google Shape;432;p5"/>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3" name="Google Shape;433;p5"/>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4" name="Google Shape;434;p5"/>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5" name="Google Shape;435;p5"/>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6" name="Google Shape;436;p5"/>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7" name="Google Shape;437;p5"/>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8" name="Google Shape;438;p5"/>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9" name="Google Shape;439;p5"/>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0" name="Google Shape;440;p5"/>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1" name="Google Shape;441;p5"/>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2" name="Google Shape;442;p5"/>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3" name="Google Shape;443;p5"/>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4" name="Google Shape;444;p5"/>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5" name="Google Shape;445;p5"/>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6" name="Google Shape;446;p5"/>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7" name="Google Shape;447;p5"/>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8" name="Google Shape;448;p5"/>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9" name="Google Shape;449;p5"/>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0" name="Google Shape;450;p5"/>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1" name="Google Shape;451;p5"/>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2" name="Google Shape;452;p5"/>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3" name="Google Shape;453;p5"/>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4" name="Google Shape;454;p5"/>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5" name="Google Shape;455;p5"/>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6" name="Google Shape;456;p5"/>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7" name="Google Shape;457;p5"/>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8" name="Google Shape;458;p5"/>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9" name="Google Shape;459;p5"/>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0" name="Google Shape;460;p5"/>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1" name="Google Shape;461;p5"/>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2" name="Google Shape;462;p5"/>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3" name="Google Shape;463;p5"/>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4" name="Google Shape;464;p5"/>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5" name="Google Shape;465;p5"/>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6" name="Google Shape;466;p5"/>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7" name="Google Shape;467;p5"/>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8" name="Google Shape;468;p5"/>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9" name="Google Shape;469;p5"/>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0" name="Google Shape;470;p5"/>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1" name="Google Shape;471;p5"/>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2" name="Google Shape;472;p5"/>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3" name="Google Shape;473;p5"/>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4" name="Google Shape;474;p5"/>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5" name="Google Shape;475;p5"/>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6" name="Google Shape;476;p5"/>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7" name="Google Shape;477;p5"/>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8" name="Google Shape;478;p5"/>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9" name="Google Shape;479;p5"/>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0" name="Google Shape;480;p5"/>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1" name="Google Shape;481;p5"/>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2" name="Google Shape;482;p5"/>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3" name="Google Shape;483;p5"/>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4" name="Google Shape;484;p5"/>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5" name="Google Shape;485;p5"/>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6" name="Google Shape;486;p5"/>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7" name="Google Shape;487;p5"/>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8" name="Google Shape;488;p5"/>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9" name="Google Shape;489;p5"/>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90" name="Google Shape;490;p5"/>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91" name="Google Shape;491;p5"/>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92" name="Google Shape;492;p5"/>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93" name="Google Shape;493;p5"/>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94" name="Google Shape;494;p5"/>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495" name="Google Shape;495;p5"/>
          <p:cNvSpPr/>
          <p:nvPr/>
        </p:nvSpPr>
        <p:spPr>
          <a:xfrm rot="-899876">
            <a:off x="10877411" y="5202332"/>
            <a:ext cx="2906684" cy="2907441"/>
          </a:xfrm>
          <a:prstGeom prst="blockArc">
            <a:avLst>
              <a:gd name="adj1" fmla="val 10010889"/>
              <a:gd name="adj2" fmla="val 18123158"/>
              <a:gd name="adj3" fmla="val 29946"/>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96" name="Google Shape;496;p5"/>
          <p:cNvSpPr/>
          <p:nvPr/>
        </p:nvSpPr>
        <p:spPr>
          <a:xfrm>
            <a:off x="10887676" y="5721973"/>
            <a:ext cx="2211024" cy="2212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97" name="Google Shape;497;p5"/>
          <p:cNvSpPr/>
          <p:nvPr/>
        </p:nvSpPr>
        <p:spPr>
          <a:xfrm flipH="1">
            <a:off x="-2018674" y="1279633"/>
            <a:ext cx="3559873" cy="3560800"/>
          </a:xfrm>
          <a:prstGeom prst="blockArc">
            <a:avLst>
              <a:gd name="adj1" fmla="val 5318277"/>
              <a:gd name="adj2" fmla="val 17376266"/>
              <a:gd name="adj3" fmla="val 8497"/>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98" name="Google Shape;498;p5"/>
          <p:cNvSpPr/>
          <p:nvPr/>
        </p:nvSpPr>
        <p:spPr>
          <a:xfrm flipH="1">
            <a:off x="-1196624" y="1430001"/>
            <a:ext cx="2610520" cy="26120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499" name="Google Shape;499;p5"/>
          <p:cNvPicPr preferRelativeResize="0"/>
          <p:nvPr/>
        </p:nvPicPr>
        <p:blipFill>
          <a:blip r:embed="rId2">
            <a:alphaModFix/>
          </a:blip>
          <a:stretch>
            <a:fillRect/>
          </a:stretch>
        </p:blipFill>
        <p:spPr>
          <a:xfrm>
            <a:off x="11262499" y="4126667"/>
            <a:ext cx="1461386" cy="1048101"/>
          </a:xfrm>
          <a:prstGeom prst="rect">
            <a:avLst/>
          </a:prstGeom>
          <a:noFill/>
          <a:ln>
            <a:noFill/>
          </a:ln>
        </p:spPr>
      </p:pic>
      <p:sp>
        <p:nvSpPr>
          <p:cNvPr id="500" name="Google Shape;500;p5"/>
          <p:cNvSpPr/>
          <p:nvPr/>
        </p:nvSpPr>
        <p:spPr>
          <a:xfrm rot="-3508339">
            <a:off x="9796367" y="-1809476"/>
            <a:ext cx="3875232" cy="3874223"/>
          </a:xfrm>
          <a:prstGeom prst="blockArc">
            <a:avLst>
              <a:gd name="adj1" fmla="val 5318277"/>
              <a:gd name="adj2" fmla="val 17556576"/>
              <a:gd name="adj3" fmla="val 1575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39097328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contenut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10"/>
          </p:nvPr>
        </p:nvSpPr>
        <p:spPr/>
        <p:txBody>
          <a:bodyPr rtlCol="0"/>
          <a:lstStyle>
            <a:lvl1pPr>
              <a:defRPr/>
            </a:lvl1pPr>
          </a:lstStyle>
          <a:p>
            <a:fld id="{581DC961-63CE-49AB-921E-1CE3DDEFC80A}" type="datetime1">
              <a:rPr lang="it-IT" smtClean="0"/>
              <a:pPr/>
              <a:t>20/01/2026</a:t>
            </a:fld>
            <a:endParaRPr lang="it-IT"/>
          </a:p>
        </p:txBody>
      </p:sp>
      <p:sp>
        <p:nvSpPr>
          <p:cNvPr id="5" name="Segnaposto piè di pagina 4"/>
          <p:cNvSpPr>
            <a:spLocks noGrp="1"/>
          </p:cNvSpPr>
          <p:nvPr>
            <p:ph type="ftr" sz="quarter" idx="11"/>
          </p:nvPr>
        </p:nvSpPr>
        <p:spPr/>
        <p:txBody>
          <a:bodyPr rtlCol="0"/>
          <a:lstStyle/>
          <a:p>
            <a:pPr rtl="0"/>
            <a:endParaRPr lang="it-IT"/>
          </a:p>
        </p:txBody>
      </p:sp>
      <p:sp>
        <p:nvSpPr>
          <p:cNvPr id="6" name="Segnaposto numero diapositiva 5"/>
          <p:cNvSpPr>
            <a:spLocks noGrp="1"/>
          </p:cNvSpPr>
          <p:nvPr>
            <p:ph type="sldNum" sz="quarter" idx="12"/>
          </p:nvPr>
        </p:nvSpPr>
        <p:spPr/>
        <p:txBody>
          <a:bodyPr rtlCol="0"/>
          <a:lstStyle>
            <a:lvl1pPr algn="r">
              <a:defRPr/>
            </a:lvl1pPr>
          </a:lstStyle>
          <a:p>
            <a:fld id="{C014DD1E-5D91-48A3-AD6D-45FBA980D106}" type="slidenum">
              <a:rPr lang="it-IT" smtClean="0"/>
              <a:pPr/>
              <a:t>‹N›</a:t>
            </a:fld>
            <a:endParaRPr lang="it-IT"/>
          </a:p>
        </p:txBody>
      </p:sp>
    </p:spTree>
    <p:extLst>
      <p:ext uri="{BB962C8B-B14F-4D97-AF65-F5344CB8AC3E}">
        <p14:creationId xmlns:p14="http://schemas.microsoft.com/office/powerpoint/2010/main" val="244864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contenut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contenut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data 4"/>
          <p:cNvSpPr>
            <a:spLocks noGrp="1"/>
          </p:cNvSpPr>
          <p:nvPr>
            <p:ph type="dt" sz="half" idx="10"/>
          </p:nvPr>
        </p:nvSpPr>
        <p:spPr/>
        <p:txBody>
          <a:bodyPr rtlCol="0"/>
          <a:lstStyle>
            <a:lvl1pPr>
              <a:defRPr/>
            </a:lvl1pPr>
          </a:lstStyle>
          <a:p>
            <a:fld id="{0B9BE34E-14EC-4041-A597-EE22FC16794F}" type="datetime1">
              <a:rPr lang="it-IT" smtClean="0"/>
              <a:pPr/>
              <a:t>20/01/2026</a:t>
            </a:fld>
            <a:endParaRPr lang="it-IT"/>
          </a:p>
        </p:txBody>
      </p:sp>
      <p:sp>
        <p:nvSpPr>
          <p:cNvPr id="6" name="Segnaposto piè di pagina 5"/>
          <p:cNvSpPr>
            <a:spLocks noGrp="1"/>
          </p:cNvSpPr>
          <p:nvPr>
            <p:ph type="ftr" sz="quarter" idx="11"/>
          </p:nvPr>
        </p:nvSpPr>
        <p:spPr/>
        <p:txBody>
          <a:bodyPr rtlCol="0"/>
          <a:lstStyle/>
          <a:p>
            <a:pPr rtl="0"/>
            <a:endParaRPr lang="it-IT"/>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26069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082"/>
        <p:cNvGrpSpPr/>
        <p:nvPr/>
      </p:nvGrpSpPr>
      <p:grpSpPr>
        <a:xfrm>
          <a:off x="0" y="0"/>
          <a:ext cx="0" cy="0"/>
          <a:chOff x="0" y="0"/>
          <a:chExt cx="0" cy="0"/>
        </a:xfrm>
      </p:grpSpPr>
    </p:spTree>
    <p:extLst>
      <p:ext uri="{BB962C8B-B14F-4D97-AF65-F5344CB8AC3E}">
        <p14:creationId xmlns:p14="http://schemas.microsoft.com/office/powerpoint/2010/main" val="41104988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083"/>
        <p:cNvGrpSpPr/>
        <p:nvPr/>
      </p:nvGrpSpPr>
      <p:grpSpPr>
        <a:xfrm>
          <a:off x="0" y="0"/>
          <a:ext cx="0" cy="0"/>
          <a:chOff x="0" y="0"/>
          <a:chExt cx="0" cy="0"/>
        </a:xfrm>
      </p:grpSpPr>
      <p:sp>
        <p:nvSpPr>
          <p:cNvPr id="3084" name="Google Shape;3084;p37"/>
          <p:cNvSpPr txBox="1">
            <a:spLocks noGrp="1"/>
          </p:cNvSpPr>
          <p:nvPr>
            <p:ph type="title"/>
          </p:nvPr>
        </p:nvSpPr>
        <p:spPr>
          <a:xfrm>
            <a:off x="955451" y="681200"/>
            <a:ext cx="10278123" cy="643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888850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126" name="Google Shape;126;p2"/>
          <p:cNvSpPr txBox="1">
            <a:spLocks noGrp="1"/>
          </p:cNvSpPr>
          <p:nvPr>
            <p:ph type="ctrTitle"/>
          </p:nvPr>
        </p:nvSpPr>
        <p:spPr>
          <a:xfrm>
            <a:off x="5088092" y="1637717"/>
            <a:ext cx="5997638" cy="2432000"/>
          </a:xfrm>
          <a:prstGeom prst="rect">
            <a:avLst/>
          </a:prstGeom>
        </p:spPr>
        <p:txBody>
          <a:bodyPr spcFirstLastPara="1" wrap="square" lIns="91425" tIns="91425" rIns="91425" bIns="91425" anchor="t" anchorCtr="0">
            <a:noAutofit/>
          </a:bodyPr>
          <a:lstStyle>
            <a:lvl1pPr lvl="0" algn="r">
              <a:lnSpc>
                <a:spcPct val="75000"/>
              </a:lnSpc>
              <a:spcBef>
                <a:spcPts val="0"/>
              </a:spcBef>
              <a:spcAft>
                <a:spcPts val="0"/>
              </a:spcAft>
              <a:buSzPts val="5200"/>
              <a:buNone/>
              <a:defRPr sz="9464"/>
            </a:lvl1pPr>
            <a:lvl2pPr lvl="1" algn="ctr">
              <a:spcBef>
                <a:spcPts val="0"/>
              </a:spcBef>
              <a:spcAft>
                <a:spcPts val="0"/>
              </a:spcAft>
              <a:buSzPts val="5200"/>
              <a:buNone/>
              <a:defRPr sz="6932"/>
            </a:lvl2pPr>
            <a:lvl3pPr lvl="2" algn="ctr">
              <a:spcBef>
                <a:spcPts val="0"/>
              </a:spcBef>
              <a:spcAft>
                <a:spcPts val="0"/>
              </a:spcAft>
              <a:buSzPts val="5200"/>
              <a:buNone/>
              <a:defRPr sz="6932"/>
            </a:lvl3pPr>
            <a:lvl4pPr lvl="3" algn="ctr">
              <a:spcBef>
                <a:spcPts val="0"/>
              </a:spcBef>
              <a:spcAft>
                <a:spcPts val="0"/>
              </a:spcAft>
              <a:buSzPts val="5200"/>
              <a:buNone/>
              <a:defRPr sz="6932"/>
            </a:lvl4pPr>
            <a:lvl5pPr lvl="4" algn="ctr">
              <a:spcBef>
                <a:spcPts val="0"/>
              </a:spcBef>
              <a:spcAft>
                <a:spcPts val="0"/>
              </a:spcAft>
              <a:buSzPts val="5200"/>
              <a:buNone/>
              <a:defRPr sz="6932"/>
            </a:lvl5pPr>
            <a:lvl6pPr lvl="5" algn="ctr">
              <a:spcBef>
                <a:spcPts val="0"/>
              </a:spcBef>
              <a:spcAft>
                <a:spcPts val="0"/>
              </a:spcAft>
              <a:buSzPts val="5200"/>
              <a:buNone/>
              <a:defRPr sz="6932"/>
            </a:lvl6pPr>
            <a:lvl7pPr lvl="6" algn="ctr">
              <a:spcBef>
                <a:spcPts val="0"/>
              </a:spcBef>
              <a:spcAft>
                <a:spcPts val="0"/>
              </a:spcAft>
              <a:buSzPts val="5200"/>
              <a:buNone/>
              <a:defRPr sz="6932"/>
            </a:lvl7pPr>
            <a:lvl8pPr lvl="7" algn="ctr">
              <a:spcBef>
                <a:spcPts val="0"/>
              </a:spcBef>
              <a:spcAft>
                <a:spcPts val="0"/>
              </a:spcAft>
              <a:buSzPts val="5200"/>
              <a:buNone/>
              <a:defRPr sz="6932"/>
            </a:lvl8pPr>
            <a:lvl9pPr lvl="8" algn="ctr">
              <a:spcBef>
                <a:spcPts val="0"/>
              </a:spcBef>
              <a:spcAft>
                <a:spcPts val="0"/>
              </a:spcAft>
              <a:buSzPts val="5200"/>
              <a:buNone/>
              <a:defRPr sz="6932"/>
            </a:lvl9pPr>
          </a:lstStyle>
          <a:p>
            <a:r>
              <a:rPr lang="it-IT"/>
              <a:t>Fare clic per modificare lo stile del titolo dello schema</a:t>
            </a:r>
            <a:endParaRPr/>
          </a:p>
        </p:txBody>
      </p:sp>
      <p:sp>
        <p:nvSpPr>
          <p:cNvPr id="127" name="Google Shape;127;p2"/>
          <p:cNvSpPr txBox="1">
            <a:spLocks noGrp="1"/>
          </p:cNvSpPr>
          <p:nvPr>
            <p:ph type="subTitle" idx="1"/>
          </p:nvPr>
        </p:nvSpPr>
        <p:spPr>
          <a:xfrm>
            <a:off x="8455797" y="4069733"/>
            <a:ext cx="2629715" cy="985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399"/>
            </a:lvl1pPr>
            <a:lvl2pPr lvl="1" algn="ctr">
              <a:lnSpc>
                <a:spcPct val="100000"/>
              </a:lnSpc>
              <a:spcBef>
                <a:spcPts val="0"/>
              </a:spcBef>
              <a:spcAft>
                <a:spcPts val="0"/>
              </a:spcAft>
              <a:buSzPts val="2800"/>
              <a:buNone/>
              <a:defRPr sz="3732"/>
            </a:lvl2pPr>
            <a:lvl3pPr lvl="2" algn="ctr">
              <a:lnSpc>
                <a:spcPct val="100000"/>
              </a:lnSpc>
              <a:spcBef>
                <a:spcPts val="0"/>
              </a:spcBef>
              <a:spcAft>
                <a:spcPts val="0"/>
              </a:spcAft>
              <a:buSzPts val="2800"/>
              <a:buNone/>
              <a:defRPr sz="3732"/>
            </a:lvl3pPr>
            <a:lvl4pPr lvl="3" algn="ctr">
              <a:lnSpc>
                <a:spcPct val="100000"/>
              </a:lnSpc>
              <a:spcBef>
                <a:spcPts val="0"/>
              </a:spcBef>
              <a:spcAft>
                <a:spcPts val="0"/>
              </a:spcAft>
              <a:buSzPts val="2800"/>
              <a:buNone/>
              <a:defRPr sz="3732"/>
            </a:lvl4pPr>
            <a:lvl5pPr lvl="4" algn="ctr">
              <a:lnSpc>
                <a:spcPct val="100000"/>
              </a:lnSpc>
              <a:spcBef>
                <a:spcPts val="0"/>
              </a:spcBef>
              <a:spcAft>
                <a:spcPts val="0"/>
              </a:spcAft>
              <a:buSzPts val="2800"/>
              <a:buNone/>
              <a:defRPr sz="3732"/>
            </a:lvl5pPr>
            <a:lvl6pPr lvl="5" algn="ctr">
              <a:lnSpc>
                <a:spcPct val="100000"/>
              </a:lnSpc>
              <a:spcBef>
                <a:spcPts val="0"/>
              </a:spcBef>
              <a:spcAft>
                <a:spcPts val="0"/>
              </a:spcAft>
              <a:buSzPts val="2800"/>
              <a:buNone/>
              <a:defRPr sz="3732"/>
            </a:lvl6pPr>
            <a:lvl7pPr lvl="6" algn="ctr">
              <a:lnSpc>
                <a:spcPct val="100000"/>
              </a:lnSpc>
              <a:spcBef>
                <a:spcPts val="0"/>
              </a:spcBef>
              <a:spcAft>
                <a:spcPts val="0"/>
              </a:spcAft>
              <a:buSzPts val="2800"/>
              <a:buNone/>
              <a:defRPr sz="3732"/>
            </a:lvl7pPr>
            <a:lvl8pPr lvl="7" algn="ctr">
              <a:lnSpc>
                <a:spcPct val="100000"/>
              </a:lnSpc>
              <a:spcBef>
                <a:spcPts val="0"/>
              </a:spcBef>
              <a:spcAft>
                <a:spcPts val="0"/>
              </a:spcAft>
              <a:buSzPts val="2800"/>
              <a:buNone/>
              <a:defRPr sz="3732"/>
            </a:lvl8pPr>
            <a:lvl9pPr lvl="8" algn="ctr">
              <a:lnSpc>
                <a:spcPct val="100000"/>
              </a:lnSpc>
              <a:spcBef>
                <a:spcPts val="0"/>
              </a:spcBef>
              <a:spcAft>
                <a:spcPts val="0"/>
              </a:spcAft>
              <a:buSzPts val="2800"/>
              <a:buNone/>
              <a:defRPr sz="3732"/>
            </a:lvl9pPr>
          </a:lstStyle>
          <a:p>
            <a:r>
              <a:rPr lang="it-IT"/>
              <a:t>Fare clic per modificare lo stile del sottotitolo dello schema</a:t>
            </a:r>
            <a:endParaRPr/>
          </a:p>
        </p:txBody>
      </p:sp>
    </p:spTree>
    <p:extLst>
      <p:ext uri="{BB962C8B-B14F-4D97-AF65-F5344CB8AC3E}">
        <p14:creationId xmlns:p14="http://schemas.microsoft.com/office/powerpoint/2010/main" val="40554774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contenut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10"/>
          </p:nvPr>
        </p:nvSpPr>
        <p:spPr/>
        <p:txBody>
          <a:bodyPr rtlCol="0"/>
          <a:lstStyle>
            <a:lvl1pPr>
              <a:defRPr/>
            </a:lvl1pPr>
          </a:lstStyle>
          <a:p>
            <a:fld id="{581DC961-63CE-49AB-921E-1CE3DDEFC80A}" type="datetime1">
              <a:rPr lang="it-IT" smtClean="0"/>
              <a:pPr/>
              <a:t>20/01/2026</a:t>
            </a:fld>
            <a:endParaRPr lang="it-IT"/>
          </a:p>
        </p:txBody>
      </p:sp>
      <p:sp>
        <p:nvSpPr>
          <p:cNvPr id="5" name="Segnaposto piè di pagina 4"/>
          <p:cNvSpPr>
            <a:spLocks noGrp="1"/>
          </p:cNvSpPr>
          <p:nvPr>
            <p:ph type="ftr" sz="quarter" idx="11"/>
          </p:nvPr>
        </p:nvSpPr>
        <p:spPr/>
        <p:txBody>
          <a:bodyPr rtlCol="0"/>
          <a:lstStyle/>
          <a:p>
            <a:pPr rtl="0"/>
            <a:endParaRPr lang="it-IT"/>
          </a:p>
        </p:txBody>
      </p:sp>
      <p:sp>
        <p:nvSpPr>
          <p:cNvPr id="6" name="Segnaposto numero diapositiva 5"/>
          <p:cNvSpPr>
            <a:spLocks noGrp="1"/>
          </p:cNvSpPr>
          <p:nvPr>
            <p:ph type="sldNum" sz="quarter" idx="12"/>
          </p:nvPr>
        </p:nvSpPr>
        <p:spPr/>
        <p:txBody>
          <a:bodyPr rtlCol="0"/>
          <a:lstStyle>
            <a:lvl1pPr algn="r">
              <a:defRPr/>
            </a:lvl1pPr>
          </a:lstStyle>
          <a:p>
            <a:fld id="{C014DD1E-5D91-48A3-AD6D-45FBA980D106}" type="slidenum">
              <a:rPr lang="it-IT" smtClean="0"/>
              <a:pPr/>
              <a:t>‹N›</a:t>
            </a:fld>
            <a:endParaRPr lang="it-IT"/>
          </a:p>
        </p:txBody>
      </p:sp>
    </p:spTree>
    <p:extLst>
      <p:ext uri="{BB962C8B-B14F-4D97-AF65-F5344CB8AC3E}">
        <p14:creationId xmlns:p14="http://schemas.microsoft.com/office/powerpoint/2010/main" val="25257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it-IT"/>
              <a:t>Fare clic per modificare lo stile del titolo dello schema</a:t>
            </a:r>
          </a:p>
        </p:txBody>
      </p:sp>
      <p:sp>
        <p:nvSpPr>
          <p:cNvPr id="3" name="Segnaposto tes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it-IT"/>
              <a:t>Fare clic per modificare gli stili del testo dello schema</a:t>
            </a:r>
          </a:p>
        </p:txBody>
      </p:sp>
      <p:sp>
        <p:nvSpPr>
          <p:cNvPr id="4" name="Segnaposto data 3"/>
          <p:cNvSpPr>
            <a:spLocks noGrp="1"/>
          </p:cNvSpPr>
          <p:nvPr>
            <p:ph type="dt" sz="half" idx="10"/>
          </p:nvPr>
        </p:nvSpPr>
        <p:spPr/>
        <p:txBody>
          <a:bodyPr rtlCol="0"/>
          <a:lstStyle>
            <a:lvl1pPr>
              <a:defRPr/>
            </a:lvl1pPr>
          </a:lstStyle>
          <a:p>
            <a:fld id="{C6066F5F-3C86-4285-A86F-35EFBBDD7800}" type="datetime1">
              <a:rPr lang="it-IT" smtClean="0"/>
              <a:pPr/>
              <a:t>20/01/2026</a:t>
            </a:fld>
            <a:endParaRPr lang="it-IT"/>
          </a:p>
        </p:txBody>
      </p:sp>
      <p:sp>
        <p:nvSpPr>
          <p:cNvPr id="5" name="Segnaposto piè di pagina 4"/>
          <p:cNvSpPr>
            <a:spLocks noGrp="1"/>
          </p:cNvSpPr>
          <p:nvPr>
            <p:ph type="ftr" sz="quarter" idx="11"/>
          </p:nvPr>
        </p:nvSpPr>
        <p:spPr/>
        <p:txBody>
          <a:bodyPr rtlCol="0"/>
          <a:lstStyle/>
          <a:p>
            <a:pPr rtl="0"/>
            <a:endParaRPr lang="it-IT"/>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270904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3"/>
        <p:cNvGrpSpPr/>
        <p:nvPr/>
      </p:nvGrpSpPr>
      <p:grpSpPr>
        <a:xfrm>
          <a:off x="0" y="0"/>
          <a:ext cx="0" cy="0"/>
          <a:chOff x="0" y="0"/>
          <a:chExt cx="0" cy="0"/>
        </a:xfrm>
      </p:grpSpPr>
      <p:sp>
        <p:nvSpPr>
          <p:cNvPr id="274" name="Google Shape;274;p4"/>
          <p:cNvSpPr txBox="1">
            <a:spLocks noGrp="1"/>
          </p:cNvSpPr>
          <p:nvPr>
            <p:ph type="title"/>
          </p:nvPr>
        </p:nvSpPr>
        <p:spPr>
          <a:xfrm>
            <a:off x="950786" y="593367"/>
            <a:ext cx="10287320" cy="98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it-IT"/>
              <a:t>Fare clic per modificare lo stile del titolo dello schema</a:t>
            </a:r>
            <a:endParaRPr/>
          </a:p>
        </p:txBody>
      </p:sp>
      <p:sp>
        <p:nvSpPr>
          <p:cNvPr id="275" name="Google Shape;275;p4"/>
          <p:cNvSpPr txBox="1">
            <a:spLocks noGrp="1"/>
          </p:cNvSpPr>
          <p:nvPr>
            <p:ph type="body" idx="1"/>
          </p:nvPr>
        </p:nvSpPr>
        <p:spPr>
          <a:xfrm>
            <a:off x="950786" y="1536633"/>
            <a:ext cx="10287320" cy="4555200"/>
          </a:xfrm>
          <a:prstGeom prst="rect">
            <a:avLst/>
          </a:prstGeom>
        </p:spPr>
        <p:txBody>
          <a:bodyPr spcFirstLastPara="1" wrap="square" lIns="91425" tIns="91425" rIns="91425" bIns="91425" anchor="t" anchorCtr="0">
            <a:noAutofit/>
          </a:bodyPr>
          <a:lstStyle>
            <a:lvl1pPr marL="609448" lvl="0" indent="-423228">
              <a:spcBef>
                <a:spcPts val="0"/>
              </a:spcBef>
              <a:spcAft>
                <a:spcPts val="0"/>
              </a:spcAft>
              <a:buSzPts val="1400"/>
              <a:buChar char="●"/>
              <a:defRPr/>
            </a:lvl1pPr>
            <a:lvl2pPr marL="1218895" lvl="1" indent="-423228">
              <a:spcBef>
                <a:spcPts val="0"/>
              </a:spcBef>
              <a:spcAft>
                <a:spcPts val="0"/>
              </a:spcAft>
              <a:buSzPts val="1400"/>
              <a:buChar char="○"/>
              <a:defRPr/>
            </a:lvl2pPr>
            <a:lvl3pPr marL="1828343" lvl="2" indent="-423228">
              <a:spcBef>
                <a:spcPts val="0"/>
              </a:spcBef>
              <a:spcAft>
                <a:spcPts val="0"/>
              </a:spcAft>
              <a:buSzPts val="1400"/>
              <a:buChar char="■"/>
              <a:defRPr/>
            </a:lvl3pPr>
            <a:lvl4pPr marL="2437790" lvl="3" indent="-423228">
              <a:spcBef>
                <a:spcPts val="0"/>
              </a:spcBef>
              <a:spcAft>
                <a:spcPts val="0"/>
              </a:spcAft>
              <a:buSzPts val="1400"/>
              <a:buChar char="●"/>
              <a:defRPr/>
            </a:lvl4pPr>
            <a:lvl5pPr marL="3047238" lvl="4" indent="-423228">
              <a:spcBef>
                <a:spcPts val="0"/>
              </a:spcBef>
              <a:spcAft>
                <a:spcPts val="0"/>
              </a:spcAft>
              <a:buSzPts val="1400"/>
              <a:buChar char="○"/>
              <a:defRPr/>
            </a:lvl5pPr>
            <a:lvl6pPr marL="3656686" lvl="5" indent="-423228">
              <a:spcBef>
                <a:spcPts val="0"/>
              </a:spcBef>
              <a:spcAft>
                <a:spcPts val="0"/>
              </a:spcAft>
              <a:buSzPts val="1400"/>
              <a:buChar char="■"/>
              <a:defRPr/>
            </a:lvl6pPr>
            <a:lvl7pPr marL="4266133" lvl="6" indent="-423228">
              <a:spcBef>
                <a:spcPts val="0"/>
              </a:spcBef>
              <a:spcAft>
                <a:spcPts val="0"/>
              </a:spcAft>
              <a:buSzPts val="1400"/>
              <a:buChar char="●"/>
              <a:defRPr/>
            </a:lvl7pPr>
            <a:lvl8pPr marL="4875581" lvl="7" indent="-423228">
              <a:spcBef>
                <a:spcPts val="0"/>
              </a:spcBef>
              <a:spcAft>
                <a:spcPts val="0"/>
              </a:spcAft>
              <a:buSzPts val="1400"/>
              <a:buChar char="○"/>
              <a:defRPr/>
            </a:lvl8pPr>
            <a:lvl9pPr marL="5485028" lvl="8" indent="-423228">
              <a:spcBef>
                <a:spcPts val="0"/>
              </a:spcBef>
              <a:spcAft>
                <a:spcPts val="0"/>
              </a:spcAft>
              <a:buSzPts val="1400"/>
              <a:buChar char="■"/>
              <a:defRPr/>
            </a:lvl9pPr>
          </a:lstStyle>
          <a:p>
            <a:pPr lvl="0"/>
            <a:r>
              <a:rPr lang="it-IT"/>
              <a:t>Fare clic per modificare gli stili del testo dello schema</a:t>
            </a:r>
          </a:p>
        </p:txBody>
      </p:sp>
    </p:spTree>
    <p:extLst>
      <p:ext uri="{BB962C8B-B14F-4D97-AF65-F5344CB8AC3E}">
        <p14:creationId xmlns:p14="http://schemas.microsoft.com/office/powerpoint/2010/main" val="28386090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contenut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contenut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data 4"/>
          <p:cNvSpPr>
            <a:spLocks noGrp="1"/>
          </p:cNvSpPr>
          <p:nvPr>
            <p:ph type="dt" sz="half" idx="10"/>
          </p:nvPr>
        </p:nvSpPr>
        <p:spPr/>
        <p:txBody>
          <a:bodyPr rtlCol="0"/>
          <a:lstStyle>
            <a:lvl1pPr>
              <a:defRPr/>
            </a:lvl1pPr>
          </a:lstStyle>
          <a:p>
            <a:fld id="{0B9BE34E-14EC-4041-A597-EE22FC16794F}" type="datetime1">
              <a:rPr lang="it-IT" smtClean="0"/>
              <a:pPr/>
              <a:t>20/01/2026</a:t>
            </a:fld>
            <a:endParaRPr lang="it-IT"/>
          </a:p>
        </p:txBody>
      </p:sp>
      <p:sp>
        <p:nvSpPr>
          <p:cNvPr id="6" name="Segnaposto piè di pagina 5"/>
          <p:cNvSpPr>
            <a:spLocks noGrp="1"/>
          </p:cNvSpPr>
          <p:nvPr>
            <p:ph type="ftr" sz="quarter" idx="11"/>
          </p:nvPr>
        </p:nvSpPr>
        <p:spPr/>
        <p:txBody>
          <a:bodyPr rtlCol="0"/>
          <a:lstStyle/>
          <a:p>
            <a:pPr rtl="0"/>
            <a:endParaRPr lang="it-IT"/>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42172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109"/>
        <p:cNvGrpSpPr/>
        <p:nvPr/>
      </p:nvGrpSpPr>
      <p:grpSpPr>
        <a:xfrm>
          <a:off x="0" y="0"/>
          <a:ext cx="0" cy="0"/>
          <a:chOff x="0" y="0"/>
          <a:chExt cx="0" cy="0"/>
        </a:xfrm>
      </p:grpSpPr>
      <p:sp>
        <p:nvSpPr>
          <p:cNvPr id="2110" name="Google Shape;2110;p25"/>
          <p:cNvSpPr txBox="1">
            <a:spLocks noGrp="1"/>
          </p:cNvSpPr>
          <p:nvPr>
            <p:ph type="title"/>
          </p:nvPr>
        </p:nvSpPr>
        <p:spPr>
          <a:xfrm>
            <a:off x="950786" y="593367"/>
            <a:ext cx="1028732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2111" name="Google Shape;2111;p25"/>
          <p:cNvSpPr txBox="1">
            <a:spLocks noGrp="1"/>
          </p:cNvSpPr>
          <p:nvPr>
            <p:ph type="subTitle" idx="1"/>
          </p:nvPr>
        </p:nvSpPr>
        <p:spPr>
          <a:xfrm>
            <a:off x="1649218" y="2199851"/>
            <a:ext cx="4180511" cy="31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112" name="Google Shape;2112;p25"/>
          <p:cNvSpPr txBox="1">
            <a:spLocks noGrp="1"/>
          </p:cNvSpPr>
          <p:nvPr>
            <p:ph type="subTitle" idx="2"/>
          </p:nvPr>
        </p:nvSpPr>
        <p:spPr>
          <a:xfrm>
            <a:off x="6359096" y="2199851"/>
            <a:ext cx="4180511" cy="31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895423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Solo titolo">
    <p:spTree>
      <p:nvGrpSpPr>
        <p:cNvPr id="1" name="Shape 501"/>
        <p:cNvGrpSpPr/>
        <p:nvPr/>
      </p:nvGrpSpPr>
      <p:grpSpPr>
        <a:xfrm>
          <a:off x="0" y="0"/>
          <a:ext cx="0" cy="0"/>
          <a:chOff x="0" y="0"/>
          <a:chExt cx="0" cy="0"/>
        </a:xfrm>
      </p:grpSpPr>
      <p:sp>
        <p:nvSpPr>
          <p:cNvPr id="502" name="Google Shape;502;p6"/>
          <p:cNvSpPr txBox="1">
            <a:spLocks noGrp="1"/>
          </p:cNvSpPr>
          <p:nvPr>
            <p:ph type="title"/>
          </p:nvPr>
        </p:nvSpPr>
        <p:spPr>
          <a:xfrm>
            <a:off x="950786" y="593367"/>
            <a:ext cx="10287320" cy="9852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it-IT"/>
              <a:t>Fare clic per modificare lo stile del titolo dello schema</a:t>
            </a:r>
            <a:endParaRPr/>
          </a:p>
        </p:txBody>
      </p:sp>
      <p:grpSp>
        <p:nvGrpSpPr>
          <p:cNvPr id="503" name="Google Shape;503;p6"/>
          <p:cNvGrpSpPr/>
          <p:nvPr/>
        </p:nvGrpSpPr>
        <p:grpSpPr>
          <a:xfrm>
            <a:off x="11622914" y="684309"/>
            <a:ext cx="434776" cy="2970091"/>
            <a:chOff x="8577956" y="1596694"/>
            <a:chExt cx="326167" cy="2227568"/>
          </a:xfrm>
        </p:grpSpPr>
        <p:sp>
          <p:nvSpPr>
            <p:cNvPr id="504" name="Google Shape;504;p6"/>
            <p:cNvSpPr/>
            <p:nvPr/>
          </p:nvSpPr>
          <p:spPr>
            <a:xfrm rot="5400000">
              <a:off x="8778124" y="369826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05" name="Google Shape;505;p6"/>
            <p:cNvSpPr/>
            <p:nvPr/>
          </p:nvSpPr>
          <p:spPr>
            <a:xfrm rot="5400000">
              <a:off x="8577956" y="369826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06" name="Google Shape;506;p6"/>
            <p:cNvSpPr/>
            <p:nvPr/>
          </p:nvSpPr>
          <p:spPr>
            <a:xfrm rot="5400000">
              <a:off x="8778124" y="331615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07" name="Google Shape;507;p6"/>
            <p:cNvSpPr/>
            <p:nvPr/>
          </p:nvSpPr>
          <p:spPr>
            <a:xfrm rot="5400000">
              <a:off x="8577956" y="331615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08" name="Google Shape;508;p6"/>
            <p:cNvSpPr/>
            <p:nvPr/>
          </p:nvSpPr>
          <p:spPr>
            <a:xfrm rot="5400000">
              <a:off x="8778124" y="293405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09" name="Google Shape;509;p6"/>
            <p:cNvSpPr/>
            <p:nvPr/>
          </p:nvSpPr>
          <p:spPr>
            <a:xfrm rot="5400000">
              <a:off x="8577956" y="293405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0" name="Google Shape;510;p6"/>
            <p:cNvSpPr/>
            <p:nvPr/>
          </p:nvSpPr>
          <p:spPr>
            <a:xfrm rot="5400000">
              <a:off x="8778124" y="312510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1" name="Google Shape;511;p6"/>
            <p:cNvSpPr/>
            <p:nvPr/>
          </p:nvSpPr>
          <p:spPr>
            <a:xfrm rot="5400000">
              <a:off x="8778124" y="2743004"/>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2" name="Google Shape;512;p6"/>
            <p:cNvSpPr/>
            <p:nvPr/>
          </p:nvSpPr>
          <p:spPr>
            <a:xfrm rot="5400000">
              <a:off x="8577956" y="2743004"/>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3" name="Google Shape;513;p6"/>
            <p:cNvSpPr/>
            <p:nvPr/>
          </p:nvSpPr>
          <p:spPr>
            <a:xfrm rot="5400000">
              <a:off x="8778124" y="255195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4" name="Google Shape;514;p6"/>
            <p:cNvSpPr/>
            <p:nvPr/>
          </p:nvSpPr>
          <p:spPr>
            <a:xfrm rot="5400000">
              <a:off x="8778124" y="216984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5" name="Google Shape;515;p6"/>
            <p:cNvSpPr/>
            <p:nvPr/>
          </p:nvSpPr>
          <p:spPr>
            <a:xfrm rot="5400000">
              <a:off x="8577956" y="178774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6" name="Google Shape;516;p6"/>
            <p:cNvSpPr/>
            <p:nvPr/>
          </p:nvSpPr>
          <p:spPr>
            <a:xfrm rot="5400000">
              <a:off x="8778124" y="197879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7" name="Google Shape;517;p6"/>
            <p:cNvSpPr/>
            <p:nvPr/>
          </p:nvSpPr>
          <p:spPr>
            <a:xfrm rot="5400000">
              <a:off x="8577956" y="197879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8" name="Google Shape;518;p6"/>
            <p:cNvSpPr/>
            <p:nvPr/>
          </p:nvSpPr>
          <p:spPr>
            <a:xfrm rot="5400000">
              <a:off x="8778124" y="1596694"/>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9" name="Google Shape;519;p6"/>
            <p:cNvSpPr/>
            <p:nvPr/>
          </p:nvSpPr>
          <p:spPr>
            <a:xfrm rot="5400000">
              <a:off x="8577956" y="1596694"/>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520" name="Google Shape;520;p6"/>
          <p:cNvGrpSpPr/>
          <p:nvPr/>
        </p:nvGrpSpPr>
        <p:grpSpPr>
          <a:xfrm rot="-5400000">
            <a:off x="-1328174" y="5353973"/>
            <a:ext cx="2970117" cy="968444"/>
            <a:chOff x="3620725" y="372750"/>
            <a:chExt cx="1039375" cy="338989"/>
          </a:xfrm>
        </p:grpSpPr>
        <p:sp>
          <p:nvSpPr>
            <p:cNvPr id="521" name="Google Shape;521;p6"/>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2" name="Google Shape;522;p6"/>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3" name="Google Shape;523;p6"/>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4" name="Google Shape;524;p6"/>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5" name="Google Shape;525;p6"/>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6" name="Google Shape;526;p6"/>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7" name="Google Shape;527;p6"/>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8" name="Google Shape;528;p6"/>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9" name="Google Shape;529;p6"/>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0" name="Google Shape;530;p6"/>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1" name="Google Shape;531;p6"/>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2" name="Google Shape;532;p6"/>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3" name="Google Shape;533;p6"/>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4" name="Google Shape;534;p6"/>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5" name="Google Shape;535;p6"/>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6" name="Google Shape;536;p6"/>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7" name="Google Shape;537;p6"/>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8" name="Google Shape;538;p6"/>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9" name="Google Shape;539;p6"/>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0" name="Google Shape;540;p6"/>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1" name="Google Shape;541;p6"/>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2" name="Google Shape;542;p6"/>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3" name="Google Shape;543;p6"/>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4" name="Google Shape;544;p6"/>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5" name="Google Shape;545;p6"/>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6" name="Google Shape;546;p6"/>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7" name="Google Shape;547;p6"/>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8" name="Google Shape;548;p6"/>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9" name="Google Shape;549;p6"/>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0" name="Google Shape;550;p6"/>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1" name="Google Shape;551;p6"/>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2" name="Google Shape;552;p6"/>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3" name="Google Shape;553;p6"/>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4" name="Google Shape;554;p6"/>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5" name="Google Shape;555;p6"/>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6" name="Google Shape;556;p6"/>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7" name="Google Shape;557;p6"/>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558" name="Google Shape;558;p6"/>
          <p:cNvSpPr/>
          <p:nvPr/>
        </p:nvSpPr>
        <p:spPr>
          <a:xfrm rot="1856158" flipH="1">
            <a:off x="-1556437" y="823923"/>
            <a:ext cx="2262095" cy="2262684"/>
          </a:xfrm>
          <a:prstGeom prst="blockArc">
            <a:avLst>
              <a:gd name="adj1" fmla="val 5958233"/>
              <a:gd name="adj2" fmla="val 17549793"/>
              <a:gd name="adj3" fmla="val 21039"/>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59" name="Google Shape;559;p6"/>
          <p:cNvSpPr/>
          <p:nvPr/>
        </p:nvSpPr>
        <p:spPr>
          <a:xfrm>
            <a:off x="-608008" y="1278633"/>
            <a:ext cx="1280866" cy="1281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60" name="Google Shape;560;p6"/>
          <p:cNvSpPr/>
          <p:nvPr/>
        </p:nvSpPr>
        <p:spPr>
          <a:xfrm rot="-5400000" flipH="1">
            <a:off x="7204578" y="6341980"/>
            <a:ext cx="1562800" cy="1562393"/>
          </a:xfrm>
          <a:prstGeom prst="blockArc">
            <a:avLst>
              <a:gd name="adj1" fmla="val 4205957"/>
              <a:gd name="adj2" fmla="val 17987083"/>
              <a:gd name="adj3" fmla="val 30235"/>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61" name="Google Shape;561;p6"/>
          <p:cNvSpPr/>
          <p:nvPr/>
        </p:nvSpPr>
        <p:spPr>
          <a:xfrm>
            <a:off x="7267407" y="6435833"/>
            <a:ext cx="1116109" cy="1116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11824487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62"/>
        <p:cNvGrpSpPr/>
        <p:nvPr/>
      </p:nvGrpSpPr>
      <p:grpSpPr>
        <a:xfrm>
          <a:off x="0" y="0"/>
          <a:ext cx="0" cy="0"/>
          <a:chOff x="0" y="0"/>
          <a:chExt cx="0" cy="0"/>
        </a:xfrm>
      </p:grpSpPr>
      <p:sp>
        <p:nvSpPr>
          <p:cNvPr id="563" name="Google Shape;563;p7"/>
          <p:cNvSpPr txBox="1">
            <a:spLocks noGrp="1"/>
          </p:cNvSpPr>
          <p:nvPr>
            <p:ph type="title"/>
          </p:nvPr>
        </p:nvSpPr>
        <p:spPr>
          <a:xfrm>
            <a:off x="1494477" y="1489033"/>
            <a:ext cx="5075878" cy="98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564" name="Google Shape;564;p7"/>
          <p:cNvSpPr txBox="1">
            <a:spLocks noGrp="1"/>
          </p:cNvSpPr>
          <p:nvPr>
            <p:ph type="body" idx="1"/>
          </p:nvPr>
        </p:nvSpPr>
        <p:spPr>
          <a:xfrm>
            <a:off x="1494477" y="2564159"/>
            <a:ext cx="5075878" cy="2804800"/>
          </a:xfrm>
          <a:prstGeom prst="rect">
            <a:avLst/>
          </a:prstGeom>
        </p:spPr>
        <p:txBody>
          <a:bodyPr spcFirstLastPara="1" wrap="square" lIns="91425" tIns="91425" rIns="91425" bIns="91425" anchor="t" anchorCtr="0">
            <a:noAutofit/>
          </a:bodyPr>
          <a:lstStyle>
            <a:lvl1pPr marL="609448" lvl="0" indent="-389369" rtl="0">
              <a:spcBef>
                <a:spcPts val="0"/>
              </a:spcBef>
              <a:spcAft>
                <a:spcPts val="0"/>
              </a:spcAft>
              <a:buSzPts val="1000"/>
              <a:buFont typeface="Open Sans Medium"/>
              <a:buChar char="●"/>
              <a:defRPr/>
            </a:lvl1pPr>
            <a:lvl2pPr marL="1218895" lvl="1" indent="-423228" rtl="0">
              <a:spcBef>
                <a:spcPts val="0"/>
              </a:spcBef>
              <a:spcAft>
                <a:spcPts val="0"/>
              </a:spcAft>
              <a:buSzPts val="1400"/>
              <a:buFont typeface="Open Sans Medium"/>
              <a:buChar char="○"/>
              <a:defRPr/>
            </a:lvl2pPr>
            <a:lvl3pPr marL="1828343" lvl="2" indent="-423228" rtl="0">
              <a:spcBef>
                <a:spcPts val="0"/>
              </a:spcBef>
              <a:spcAft>
                <a:spcPts val="0"/>
              </a:spcAft>
              <a:buSzPts val="1400"/>
              <a:buFont typeface="Open Sans Medium"/>
              <a:buChar char="■"/>
              <a:defRPr/>
            </a:lvl3pPr>
            <a:lvl4pPr marL="2437790" lvl="3" indent="-423228" rtl="0">
              <a:spcBef>
                <a:spcPts val="0"/>
              </a:spcBef>
              <a:spcAft>
                <a:spcPts val="0"/>
              </a:spcAft>
              <a:buSzPts val="1400"/>
              <a:buFont typeface="Open Sans Medium"/>
              <a:buChar char="●"/>
              <a:defRPr/>
            </a:lvl4pPr>
            <a:lvl5pPr marL="3047238" lvl="4" indent="-423228" rtl="0">
              <a:spcBef>
                <a:spcPts val="0"/>
              </a:spcBef>
              <a:spcAft>
                <a:spcPts val="0"/>
              </a:spcAft>
              <a:buSzPts val="1400"/>
              <a:buFont typeface="Open Sans Medium"/>
              <a:buChar char="○"/>
              <a:defRPr/>
            </a:lvl5pPr>
            <a:lvl6pPr marL="3656686" lvl="5" indent="-423228" rtl="0">
              <a:spcBef>
                <a:spcPts val="0"/>
              </a:spcBef>
              <a:spcAft>
                <a:spcPts val="0"/>
              </a:spcAft>
              <a:buSzPts val="1400"/>
              <a:buFont typeface="Open Sans Medium"/>
              <a:buChar char="■"/>
              <a:defRPr/>
            </a:lvl6pPr>
            <a:lvl7pPr marL="4266133" lvl="6" indent="-423228" rtl="0">
              <a:spcBef>
                <a:spcPts val="0"/>
              </a:spcBef>
              <a:spcAft>
                <a:spcPts val="0"/>
              </a:spcAft>
              <a:buSzPts val="1400"/>
              <a:buFont typeface="Open Sans Medium"/>
              <a:buChar char="●"/>
              <a:defRPr/>
            </a:lvl7pPr>
            <a:lvl8pPr marL="4875581" lvl="7" indent="-423228" rtl="0">
              <a:spcBef>
                <a:spcPts val="0"/>
              </a:spcBef>
              <a:spcAft>
                <a:spcPts val="0"/>
              </a:spcAft>
              <a:buSzPts val="1400"/>
              <a:buFont typeface="Open Sans Medium"/>
              <a:buChar char="○"/>
              <a:defRPr/>
            </a:lvl8pPr>
            <a:lvl9pPr marL="5485028" lvl="8" indent="-423228" rtl="0">
              <a:spcBef>
                <a:spcPts val="0"/>
              </a:spcBef>
              <a:spcAft>
                <a:spcPts val="0"/>
              </a:spcAft>
              <a:buSzPts val="1400"/>
              <a:buFont typeface="Open Sans Medium"/>
              <a:buChar char="■"/>
              <a:defRPr/>
            </a:lvl9pPr>
          </a:lstStyle>
          <a:p>
            <a:pPr lvl="0"/>
            <a:r>
              <a:rPr lang="it-IT"/>
              <a:t>Fare clic per modificare gli stili del testo dello schema</a:t>
            </a:r>
          </a:p>
        </p:txBody>
      </p:sp>
    </p:spTree>
    <p:extLst>
      <p:ext uri="{BB962C8B-B14F-4D97-AF65-F5344CB8AC3E}">
        <p14:creationId xmlns:p14="http://schemas.microsoft.com/office/powerpoint/2010/main" val="18992665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88"/>
        <p:cNvGrpSpPr/>
        <p:nvPr/>
      </p:nvGrpSpPr>
      <p:grpSpPr>
        <a:xfrm>
          <a:off x="0" y="0"/>
          <a:ext cx="0" cy="0"/>
          <a:chOff x="0" y="0"/>
          <a:chExt cx="0" cy="0"/>
        </a:xfrm>
      </p:grpSpPr>
      <p:sp>
        <p:nvSpPr>
          <p:cNvPr id="789" name="Google Shape;789;p10"/>
          <p:cNvSpPr txBox="1">
            <a:spLocks noGrp="1"/>
          </p:cNvSpPr>
          <p:nvPr>
            <p:ph type="title"/>
          </p:nvPr>
        </p:nvSpPr>
        <p:spPr>
          <a:xfrm>
            <a:off x="950952" y="4147233"/>
            <a:ext cx="3920979" cy="177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2707974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62"/>
        <p:cNvGrpSpPr/>
        <p:nvPr/>
      </p:nvGrpSpPr>
      <p:grpSpPr>
        <a:xfrm>
          <a:off x="0" y="0"/>
          <a:ext cx="0" cy="0"/>
          <a:chOff x="0" y="0"/>
          <a:chExt cx="0" cy="0"/>
        </a:xfrm>
      </p:grpSpPr>
      <p:sp>
        <p:nvSpPr>
          <p:cNvPr id="563" name="Google Shape;563;p7"/>
          <p:cNvSpPr txBox="1">
            <a:spLocks noGrp="1"/>
          </p:cNvSpPr>
          <p:nvPr>
            <p:ph type="title"/>
          </p:nvPr>
        </p:nvSpPr>
        <p:spPr>
          <a:xfrm>
            <a:off x="1494477" y="1489033"/>
            <a:ext cx="5075878" cy="98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it-IT"/>
              <a:t>Fare clic per modificare lo stile del titolo dello schema</a:t>
            </a:r>
            <a:endParaRPr/>
          </a:p>
        </p:txBody>
      </p:sp>
      <p:sp>
        <p:nvSpPr>
          <p:cNvPr id="564" name="Google Shape;564;p7"/>
          <p:cNvSpPr txBox="1">
            <a:spLocks noGrp="1"/>
          </p:cNvSpPr>
          <p:nvPr>
            <p:ph type="body" idx="1"/>
          </p:nvPr>
        </p:nvSpPr>
        <p:spPr>
          <a:xfrm>
            <a:off x="1494477" y="2564159"/>
            <a:ext cx="5075878" cy="2804800"/>
          </a:xfrm>
          <a:prstGeom prst="rect">
            <a:avLst/>
          </a:prstGeom>
        </p:spPr>
        <p:txBody>
          <a:bodyPr spcFirstLastPara="1" wrap="square" lIns="91425" tIns="91425" rIns="91425" bIns="91425" anchor="t" anchorCtr="0">
            <a:noAutofit/>
          </a:bodyPr>
          <a:lstStyle>
            <a:lvl1pPr marL="609448" lvl="0" indent="-389369" rtl="0">
              <a:spcBef>
                <a:spcPts val="0"/>
              </a:spcBef>
              <a:spcAft>
                <a:spcPts val="0"/>
              </a:spcAft>
              <a:buSzPts val="1000"/>
              <a:buFont typeface="Open Sans Medium"/>
              <a:buChar char="●"/>
              <a:defRPr/>
            </a:lvl1pPr>
            <a:lvl2pPr marL="1218895" lvl="1" indent="-423228" rtl="0">
              <a:spcBef>
                <a:spcPts val="0"/>
              </a:spcBef>
              <a:spcAft>
                <a:spcPts val="0"/>
              </a:spcAft>
              <a:buSzPts val="1400"/>
              <a:buFont typeface="Open Sans Medium"/>
              <a:buChar char="○"/>
              <a:defRPr/>
            </a:lvl2pPr>
            <a:lvl3pPr marL="1828343" lvl="2" indent="-423228" rtl="0">
              <a:spcBef>
                <a:spcPts val="0"/>
              </a:spcBef>
              <a:spcAft>
                <a:spcPts val="0"/>
              </a:spcAft>
              <a:buSzPts val="1400"/>
              <a:buFont typeface="Open Sans Medium"/>
              <a:buChar char="■"/>
              <a:defRPr/>
            </a:lvl3pPr>
            <a:lvl4pPr marL="2437790" lvl="3" indent="-423228" rtl="0">
              <a:spcBef>
                <a:spcPts val="0"/>
              </a:spcBef>
              <a:spcAft>
                <a:spcPts val="0"/>
              </a:spcAft>
              <a:buSzPts val="1400"/>
              <a:buFont typeface="Open Sans Medium"/>
              <a:buChar char="●"/>
              <a:defRPr/>
            </a:lvl4pPr>
            <a:lvl5pPr marL="3047238" lvl="4" indent="-423228" rtl="0">
              <a:spcBef>
                <a:spcPts val="0"/>
              </a:spcBef>
              <a:spcAft>
                <a:spcPts val="0"/>
              </a:spcAft>
              <a:buSzPts val="1400"/>
              <a:buFont typeface="Open Sans Medium"/>
              <a:buChar char="○"/>
              <a:defRPr/>
            </a:lvl5pPr>
            <a:lvl6pPr marL="3656686" lvl="5" indent="-423228" rtl="0">
              <a:spcBef>
                <a:spcPts val="0"/>
              </a:spcBef>
              <a:spcAft>
                <a:spcPts val="0"/>
              </a:spcAft>
              <a:buSzPts val="1400"/>
              <a:buFont typeface="Open Sans Medium"/>
              <a:buChar char="■"/>
              <a:defRPr/>
            </a:lvl6pPr>
            <a:lvl7pPr marL="4266133" lvl="6" indent="-423228" rtl="0">
              <a:spcBef>
                <a:spcPts val="0"/>
              </a:spcBef>
              <a:spcAft>
                <a:spcPts val="0"/>
              </a:spcAft>
              <a:buSzPts val="1400"/>
              <a:buFont typeface="Open Sans Medium"/>
              <a:buChar char="●"/>
              <a:defRPr/>
            </a:lvl7pPr>
            <a:lvl8pPr marL="4875581" lvl="7" indent="-423228" rtl="0">
              <a:spcBef>
                <a:spcPts val="0"/>
              </a:spcBef>
              <a:spcAft>
                <a:spcPts val="0"/>
              </a:spcAft>
              <a:buSzPts val="1400"/>
              <a:buFont typeface="Open Sans Medium"/>
              <a:buChar char="○"/>
              <a:defRPr/>
            </a:lvl8pPr>
            <a:lvl9pPr marL="5485028" lvl="8" indent="-423228" rtl="0">
              <a:spcBef>
                <a:spcPts val="0"/>
              </a:spcBef>
              <a:spcAft>
                <a:spcPts val="0"/>
              </a:spcAft>
              <a:buSzPts val="1400"/>
              <a:buFont typeface="Open Sans Medium"/>
              <a:buChar char="■"/>
              <a:defRPr/>
            </a:lvl9pPr>
          </a:lstStyle>
          <a:p>
            <a:pPr lvl="0"/>
            <a:r>
              <a:rPr lang="it-IT"/>
              <a:t>Fare clic per modificare gli stili del testo dello schema</a:t>
            </a:r>
          </a:p>
        </p:txBody>
      </p:sp>
      <p:sp>
        <p:nvSpPr>
          <p:cNvPr id="565" name="Google Shape;565;p7"/>
          <p:cNvSpPr/>
          <p:nvPr/>
        </p:nvSpPr>
        <p:spPr>
          <a:xfrm rot="-8909883">
            <a:off x="9838178" y="-1230123"/>
            <a:ext cx="3270936" cy="3271788"/>
          </a:xfrm>
          <a:prstGeom prst="blockArc">
            <a:avLst>
              <a:gd name="adj1" fmla="val 10800000"/>
              <a:gd name="adj2" fmla="val 567723"/>
              <a:gd name="adj3" fmla="val 11413"/>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66" name="Google Shape;566;p7"/>
          <p:cNvSpPr/>
          <p:nvPr/>
        </p:nvSpPr>
        <p:spPr>
          <a:xfrm>
            <a:off x="9504258" y="-722467"/>
            <a:ext cx="2345389" cy="2346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567" name="Google Shape;567;p7"/>
          <p:cNvGrpSpPr/>
          <p:nvPr/>
        </p:nvGrpSpPr>
        <p:grpSpPr>
          <a:xfrm flipH="1">
            <a:off x="8926149" y="445989"/>
            <a:ext cx="2969345" cy="2036255"/>
            <a:chOff x="5519300" y="372750"/>
            <a:chExt cx="1039375" cy="712575"/>
          </a:xfrm>
        </p:grpSpPr>
        <p:sp>
          <p:nvSpPr>
            <p:cNvPr id="568" name="Google Shape;568;p7"/>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69" name="Google Shape;569;p7"/>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0" name="Google Shape;570;p7"/>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1" name="Google Shape;571;p7"/>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2" name="Google Shape;572;p7"/>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3" name="Google Shape;573;p7"/>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4" name="Google Shape;574;p7"/>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5" name="Google Shape;575;p7"/>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6" name="Google Shape;576;p7"/>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7" name="Google Shape;577;p7"/>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8" name="Google Shape;578;p7"/>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9" name="Google Shape;579;p7"/>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0" name="Google Shape;580;p7"/>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1" name="Google Shape;581;p7"/>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2" name="Google Shape;582;p7"/>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3" name="Google Shape;583;p7"/>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4" name="Google Shape;584;p7"/>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5" name="Google Shape;585;p7"/>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6" name="Google Shape;586;p7"/>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7" name="Google Shape;587;p7"/>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8" name="Google Shape;588;p7"/>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9" name="Google Shape;589;p7"/>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0" name="Google Shape;590;p7"/>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1" name="Google Shape;591;p7"/>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2" name="Google Shape;592;p7"/>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3" name="Google Shape;593;p7"/>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4" name="Google Shape;594;p7"/>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5" name="Google Shape;595;p7"/>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6" name="Google Shape;596;p7"/>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7" name="Google Shape;597;p7"/>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8" name="Google Shape;598;p7"/>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9" name="Google Shape;599;p7"/>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0" name="Google Shape;600;p7"/>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1" name="Google Shape;601;p7"/>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2" name="Google Shape;602;p7"/>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3" name="Google Shape;603;p7"/>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4" name="Google Shape;604;p7"/>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5" name="Google Shape;605;p7"/>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6" name="Google Shape;606;p7"/>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7" name="Google Shape;607;p7"/>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8" name="Google Shape;608;p7"/>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9" name="Google Shape;609;p7"/>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0" name="Google Shape;610;p7"/>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1" name="Google Shape;611;p7"/>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2" name="Google Shape;612;p7"/>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3" name="Google Shape;613;p7"/>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4" name="Google Shape;614;p7"/>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5" name="Google Shape;615;p7"/>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6" name="Google Shape;616;p7"/>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7" name="Google Shape;617;p7"/>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8" name="Google Shape;618;p7"/>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9" name="Google Shape;619;p7"/>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0" name="Google Shape;620;p7"/>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1" name="Google Shape;621;p7"/>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2" name="Google Shape;622;p7"/>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3" name="Google Shape;623;p7"/>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4" name="Google Shape;624;p7"/>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5" name="Google Shape;625;p7"/>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6" name="Google Shape;626;p7"/>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7" name="Google Shape;627;p7"/>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8" name="Google Shape;628;p7"/>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9" name="Google Shape;629;p7"/>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0" name="Google Shape;630;p7"/>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1" name="Google Shape;631;p7"/>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2" name="Google Shape;632;p7"/>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3" name="Google Shape;633;p7"/>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4" name="Google Shape;634;p7"/>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grpSp>
        <p:nvGrpSpPr>
          <p:cNvPr id="635" name="Google Shape;635;p7"/>
          <p:cNvGrpSpPr/>
          <p:nvPr/>
        </p:nvGrpSpPr>
        <p:grpSpPr>
          <a:xfrm>
            <a:off x="143534" y="-250120"/>
            <a:ext cx="2969345" cy="969277"/>
            <a:chOff x="6972150" y="711750"/>
            <a:chExt cx="1039375" cy="339193"/>
          </a:xfrm>
        </p:grpSpPr>
        <p:sp>
          <p:nvSpPr>
            <p:cNvPr id="636" name="Google Shape;636;p7"/>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7" name="Google Shape;637;p7"/>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8" name="Google Shape;638;p7"/>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9" name="Google Shape;639;p7"/>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0" name="Google Shape;640;p7"/>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1" name="Google Shape;641;p7"/>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2" name="Google Shape;642;p7"/>
            <p:cNvSpPr/>
            <p:nvPr/>
          </p:nvSpPr>
          <p:spPr>
            <a:xfrm>
              <a:off x="6972150"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3" name="Google Shape;643;p7"/>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4" name="Google Shape;644;p7"/>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5" name="Google Shape;645;p7"/>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6" name="Google Shape;646;p7"/>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7" name="Google Shape;647;p7"/>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8" name="Google Shape;648;p7"/>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9" name="Google Shape;649;p7"/>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0" name="Google Shape;650;p7"/>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1" name="Google Shape;651;p7"/>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2" name="Google Shape;652;p7"/>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3" name="Google Shape;653;p7"/>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4" name="Google Shape;654;p7"/>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5" name="Google Shape;655;p7"/>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6" name="Google Shape;656;p7"/>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7" name="Google Shape;657;p7"/>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8" name="Google Shape;658;p7"/>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9" name="Google Shape;659;p7"/>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0" name="Google Shape;660;p7"/>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1" name="Google Shape;661;p7"/>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2" name="Google Shape;662;p7"/>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3" name="Google Shape;663;p7"/>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4" name="Google Shape;664;p7"/>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5" name="Google Shape;665;p7"/>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6" name="Google Shape;666;p7"/>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7" name="Google Shape;667;p7"/>
            <p:cNvSpPr/>
            <p:nvPr/>
          </p:nvSpPr>
          <p:spPr>
            <a:xfrm>
              <a:off x="6972150"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668" name="Google Shape;668;p7"/>
          <p:cNvSpPr/>
          <p:nvPr/>
        </p:nvSpPr>
        <p:spPr>
          <a:xfrm>
            <a:off x="-831970" y="-558867"/>
            <a:ext cx="2035470" cy="2036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669" name="Google Shape;669;p7"/>
          <p:cNvSpPr/>
          <p:nvPr/>
        </p:nvSpPr>
        <p:spPr>
          <a:xfrm rot="372611">
            <a:off x="7298884" y="5553440"/>
            <a:ext cx="2938885" cy="2939651"/>
          </a:xfrm>
          <a:prstGeom prst="blockArc">
            <a:avLst>
              <a:gd name="adj1" fmla="val 9398892"/>
              <a:gd name="adj2" fmla="val 534609"/>
              <a:gd name="adj3" fmla="val 19679"/>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670" name="Google Shape;670;p7"/>
          <p:cNvGrpSpPr/>
          <p:nvPr/>
        </p:nvGrpSpPr>
        <p:grpSpPr>
          <a:xfrm>
            <a:off x="7773980" y="5332655"/>
            <a:ext cx="2969344" cy="968696"/>
            <a:chOff x="3620725" y="372750"/>
            <a:chExt cx="1039375" cy="338989"/>
          </a:xfrm>
        </p:grpSpPr>
        <p:sp>
          <p:nvSpPr>
            <p:cNvPr id="671" name="Google Shape;671;p7"/>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2" name="Google Shape;672;p7"/>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3" name="Google Shape;673;p7"/>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4" name="Google Shape;674;p7"/>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5" name="Google Shape;675;p7"/>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6" name="Google Shape;676;p7"/>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7" name="Google Shape;677;p7"/>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8" name="Google Shape;678;p7"/>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9" name="Google Shape;679;p7"/>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0" name="Google Shape;680;p7"/>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1" name="Google Shape;681;p7"/>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2" name="Google Shape;682;p7"/>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3" name="Google Shape;683;p7"/>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4" name="Google Shape;684;p7"/>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5" name="Google Shape;685;p7"/>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6" name="Google Shape;686;p7"/>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7" name="Google Shape;687;p7"/>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8" name="Google Shape;688;p7"/>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9" name="Google Shape;689;p7"/>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0" name="Google Shape;690;p7"/>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1" name="Google Shape;691;p7"/>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2" name="Google Shape;692;p7"/>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3" name="Google Shape;693;p7"/>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4" name="Google Shape;694;p7"/>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5" name="Google Shape;695;p7"/>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6" name="Google Shape;696;p7"/>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7" name="Google Shape;697;p7"/>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8" name="Google Shape;698;p7"/>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9" name="Google Shape;699;p7"/>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0" name="Google Shape;700;p7"/>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1" name="Google Shape;701;p7"/>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2" name="Google Shape;702;p7"/>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3" name="Google Shape;703;p7"/>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4" name="Google Shape;704;p7"/>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5" name="Google Shape;705;p7"/>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6" name="Google Shape;706;p7"/>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7" name="Google Shape;707;p7"/>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Tree>
    <p:extLst>
      <p:ext uri="{BB962C8B-B14F-4D97-AF65-F5344CB8AC3E}">
        <p14:creationId xmlns:p14="http://schemas.microsoft.com/office/powerpoint/2010/main" val="4110787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8"/>
        <p:cNvGrpSpPr/>
        <p:nvPr/>
      </p:nvGrpSpPr>
      <p:grpSpPr>
        <a:xfrm>
          <a:off x="0" y="0"/>
          <a:ext cx="0" cy="0"/>
          <a:chOff x="0" y="0"/>
          <a:chExt cx="0" cy="0"/>
        </a:xfrm>
      </p:grpSpPr>
      <p:sp>
        <p:nvSpPr>
          <p:cNvPr id="709" name="Google Shape;709;p8"/>
          <p:cNvSpPr txBox="1">
            <a:spLocks noGrp="1"/>
          </p:cNvSpPr>
          <p:nvPr>
            <p:ph type="title"/>
          </p:nvPr>
        </p:nvSpPr>
        <p:spPr>
          <a:xfrm>
            <a:off x="5734206" y="1369733"/>
            <a:ext cx="5527360" cy="4118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2797"/>
            </a:lvl1pPr>
            <a:lvl2pPr lvl="1">
              <a:spcBef>
                <a:spcPts val="0"/>
              </a:spcBef>
              <a:spcAft>
                <a:spcPts val="0"/>
              </a:spcAft>
              <a:buSzPts val="4800"/>
              <a:buNone/>
              <a:defRPr sz="6398"/>
            </a:lvl2pPr>
            <a:lvl3pPr lvl="2">
              <a:spcBef>
                <a:spcPts val="0"/>
              </a:spcBef>
              <a:spcAft>
                <a:spcPts val="0"/>
              </a:spcAft>
              <a:buSzPts val="4800"/>
              <a:buNone/>
              <a:defRPr sz="6398"/>
            </a:lvl3pPr>
            <a:lvl4pPr lvl="3">
              <a:spcBef>
                <a:spcPts val="0"/>
              </a:spcBef>
              <a:spcAft>
                <a:spcPts val="0"/>
              </a:spcAft>
              <a:buSzPts val="4800"/>
              <a:buNone/>
              <a:defRPr sz="6398"/>
            </a:lvl4pPr>
            <a:lvl5pPr lvl="4">
              <a:spcBef>
                <a:spcPts val="0"/>
              </a:spcBef>
              <a:spcAft>
                <a:spcPts val="0"/>
              </a:spcAft>
              <a:buSzPts val="4800"/>
              <a:buNone/>
              <a:defRPr sz="6398"/>
            </a:lvl5pPr>
            <a:lvl6pPr lvl="5">
              <a:spcBef>
                <a:spcPts val="0"/>
              </a:spcBef>
              <a:spcAft>
                <a:spcPts val="0"/>
              </a:spcAft>
              <a:buSzPts val="4800"/>
              <a:buNone/>
              <a:defRPr sz="6398"/>
            </a:lvl6pPr>
            <a:lvl7pPr lvl="6">
              <a:spcBef>
                <a:spcPts val="0"/>
              </a:spcBef>
              <a:spcAft>
                <a:spcPts val="0"/>
              </a:spcAft>
              <a:buSzPts val="4800"/>
              <a:buNone/>
              <a:defRPr sz="6398"/>
            </a:lvl7pPr>
            <a:lvl8pPr lvl="7">
              <a:spcBef>
                <a:spcPts val="0"/>
              </a:spcBef>
              <a:spcAft>
                <a:spcPts val="0"/>
              </a:spcAft>
              <a:buSzPts val="4800"/>
              <a:buNone/>
              <a:defRPr sz="6398"/>
            </a:lvl8pPr>
            <a:lvl9pPr lvl="8">
              <a:spcBef>
                <a:spcPts val="0"/>
              </a:spcBef>
              <a:spcAft>
                <a:spcPts val="0"/>
              </a:spcAft>
              <a:buSzPts val="4800"/>
              <a:buNone/>
              <a:defRPr sz="6398"/>
            </a:lvl9pPr>
          </a:lstStyle>
          <a:p>
            <a:r>
              <a:rPr lang="it-IT"/>
              <a:t>Fare clic per modificare lo stile del titolo dello schema</a:t>
            </a:r>
            <a:endParaRPr/>
          </a:p>
        </p:txBody>
      </p:sp>
      <p:sp>
        <p:nvSpPr>
          <p:cNvPr id="710" name="Google Shape;710;p8"/>
          <p:cNvSpPr/>
          <p:nvPr/>
        </p:nvSpPr>
        <p:spPr>
          <a:xfrm>
            <a:off x="-887720" y="810567"/>
            <a:ext cx="2969227" cy="2971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11" name="Google Shape;711;p8"/>
          <p:cNvSpPr/>
          <p:nvPr/>
        </p:nvSpPr>
        <p:spPr>
          <a:xfrm flipH="1">
            <a:off x="-4364130" y="1369735"/>
            <a:ext cx="7901142" cy="7903200"/>
          </a:xfrm>
          <a:prstGeom prst="blockArc">
            <a:avLst>
              <a:gd name="adj1" fmla="val 8972311"/>
              <a:gd name="adj2" fmla="val 16732630"/>
              <a:gd name="adj3" fmla="val 9120"/>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712" name="Google Shape;712;p8"/>
          <p:cNvGrpSpPr/>
          <p:nvPr/>
        </p:nvGrpSpPr>
        <p:grpSpPr>
          <a:xfrm>
            <a:off x="3537016" y="-82847"/>
            <a:ext cx="2969344" cy="968696"/>
            <a:chOff x="3857800" y="1143286"/>
            <a:chExt cx="1039375" cy="338989"/>
          </a:xfrm>
        </p:grpSpPr>
        <p:sp>
          <p:nvSpPr>
            <p:cNvPr id="713" name="Google Shape;713;p8"/>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14" name="Google Shape;714;p8"/>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15" name="Google Shape;715;p8"/>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16" name="Google Shape;716;p8"/>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17" name="Google Shape;717;p8"/>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18" name="Google Shape;718;p8"/>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19" name="Google Shape;719;p8"/>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0" name="Google Shape;720;p8"/>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1" name="Google Shape;721;p8"/>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2" name="Google Shape;722;p8"/>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3" name="Google Shape;723;p8"/>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4" name="Google Shape;724;p8"/>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5" name="Google Shape;725;p8"/>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6" name="Google Shape;726;p8"/>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7" name="Google Shape;727;p8"/>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8" name="Google Shape;728;p8"/>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9" name="Google Shape;729;p8"/>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0" name="Google Shape;730;p8"/>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1" name="Google Shape;731;p8"/>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2" name="Google Shape;732;p8"/>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3" name="Google Shape;733;p8"/>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4" name="Google Shape;734;p8"/>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5" name="Google Shape;735;p8"/>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6" name="Google Shape;736;p8"/>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7" name="Google Shape;737;p8"/>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8" name="Google Shape;738;p8"/>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9" name="Google Shape;739;p8"/>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40" name="Google Shape;740;p8"/>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41" name="Google Shape;741;p8"/>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42" name="Google Shape;742;p8"/>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743" name="Google Shape;743;p8"/>
          <p:cNvSpPr/>
          <p:nvPr/>
        </p:nvSpPr>
        <p:spPr>
          <a:xfrm>
            <a:off x="10085845" y="4358333"/>
            <a:ext cx="3432306" cy="3433200"/>
          </a:xfrm>
          <a:prstGeom prst="blockArc">
            <a:avLst>
              <a:gd name="adj1" fmla="val 5958233"/>
              <a:gd name="adj2" fmla="val 18369856"/>
              <a:gd name="adj3" fmla="val 19544"/>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44" name="Google Shape;744;p8"/>
          <p:cNvSpPr/>
          <p:nvPr/>
        </p:nvSpPr>
        <p:spPr>
          <a:xfrm>
            <a:off x="10016341" y="4358333"/>
            <a:ext cx="2415771" cy="24172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grpSp>
        <p:nvGrpSpPr>
          <p:cNvPr id="745" name="Google Shape;745;p8"/>
          <p:cNvGrpSpPr/>
          <p:nvPr/>
        </p:nvGrpSpPr>
        <p:grpSpPr>
          <a:xfrm rot="5400000">
            <a:off x="-746432" y="4744018"/>
            <a:ext cx="2970117" cy="968444"/>
            <a:chOff x="3799000" y="1820400"/>
            <a:chExt cx="1039375" cy="338989"/>
          </a:xfrm>
        </p:grpSpPr>
        <p:sp>
          <p:nvSpPr>
            <p:cNvPr id="746" name="Google Shape;746;p8"/>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47" name="Google Shape;747;p8"/>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48" name="Google Shape;748;p8"/>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49" name="Google Shape;749;p8"/>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0" name="Google Shape;750;p8"/>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1" name="Google Shape;751;p8"/>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2" name="Google Shape;752;p8"/>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3" name="Google Shape;753;p8"/>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4" name="Google Shape;754;p8"/>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5" name="Google Shape;755;p8"/>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6" name="Google Shape;756;p8"/>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7" name="Google Shape;757;p8"/>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8" name="Google Shape;758;p8"/>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9" name="Google Shape;759;p8"/>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0" name="Google Shape;760;p8"/>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1" name="Google Shape;761;p8"/>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2" name="Google Shape;762;p8"/>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3" name="Google Shape;763;p8"/>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4" name="Google Shape;764;p8"/>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5" name="Google Shape;765;p8"/>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6" name="Google Shape;766;p8"/>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7" name="Google Shape;767;p8"/>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8" name="Google Shape;768;p8"/>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9" name="Google Shape;769;p8"/>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0" name="Google Shape;770;p8"/>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1" name="Google Shape;771;p8"/>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2" name="Google Shape;772;p8"/>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3" name="Google Shape;773;p8"/>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4" name="Google Shape;774;p8"/>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5" name="Google Shape;775;p8"/>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6" name="Google Shape;776;p8"/>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7" name="Google Shape;777;p8"/>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8" name="Google Shape;778;p8"/>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9" name="Google Shape;779;p8"/>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80" name="Google Shape;780;p8"/>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81" name="Google Shape;781;p8"/>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Tree>
    <p:extLst>
      <p:ext uri="{BB962C8B-B14F-4D97-AF65-F5344CB8AC3E}">
        <p14:creationId xmlns:p14="http://schemas.microsoft.com/office/powerpoint/2010/main" val="273907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2"/>
        <p:cNvGrpSpPr/>
        <p:nvPr/>
      </p:nvGrpSpPr>
      <p:grpSpPr>
        <a:xfrm>
          <a:off x="0" y="0"/>
          <a:ext cx="0" cy="0"/>
          <a:chOff x="0" y="0"/>
          <a:chExt cx="0" cy="0"/>
        </a:xfrm>
      </p:grpSpPr>
      <p:sp>
        <p:nvSpPr>
          <p:cNvPr id="783" name="Google Shape;783;p9"/>
          <p:cNvSpPr txBox="1">
            <a:spLocks noGrp="1"/>
          </p:cNvSpPr>
          <p:nvPr>
            <p:ph type="title"/>
          </p:nvPr>
        </p:nvSpPr>
        <p:spPr>
          <a:xfrm>
            <a:off x="2704729" y="3320467"/>
            <a:ext cx="6779434" cy="1108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599"/>
            </a:lvl1pPr>
            <a:lvl2pPr lvl="1" algn="ctr">
              <a:spcBef>
                <a:spcPts val="0"/>
              </a:spcBef>
              <a:spcAft>
                <a:spcPts val="0"/>
              </a:spcAft>
              <a:buSzPts val="4200"/>
              <a:buNone/>
              <a:defRPr sz="5599"/>
            </a:lvl2pPr>
            <a:lvl3pPr lvl="2" algn="ctr">
              <a:spcBef>
                <a:spcPts val="0"/>
              </a:spcBef>
              <a:spcAft>
                <a:spcPts val="0"/>
              </a:spcAft>
              <a:buSzPts val="4200"/>
              <a:buNone/>
              <a:defRPr sz="5599"/>
            </a:lvl3pPr>
            <a:lvl4pPr lvl="3" algn="ctr">
              <a:spcBef>
                <a:spcPts val="0"/>
              </a:spcBef>
              <a:spcAft>
                <a:spcPts val="0"/>
              </a:spcAft>
              <a:buSzPts val="4200"/>
              <a:buNone/>
              <a:defRPr sz="5599"/>
            </a:lvl4pPr>
            <a:lvl5pPr lvl="4" algn="ctr">
              <a:spcBef>
                <a:spcPts val="0"/>
              </a:spcBef>
              <a:spcAft>
                <a:spcPts val="0"/>
              </a:spcAft>
              <a:buSzPts val="4200"/>
              <a:buNone/>
              <a:defRPr sz="5599"/>
            </a:lvl5pPr>
            <a:lvl6pPr lvl="5" algn="ctr">
              <a:spcBef>
                <a:spcPts val="0"/>
              </a:spcBef>
              <a:spcAft>
                <a:spcPts val="0"/>
              </a:spcAft>
              <a:buSzPts val="4200"/>
              <a:buNone/>
              <a:defRPr sz="5599"/>
            </a:lvl6pPr>
            <a:lvl7pPr lvl="6" algn="ctr">
              <a:spcBef>
                <a:spcPts val="0"/>
              </a:spcBef>
              <a:spcAft>
                <a:spcPts val="0"/>
              </a:spcAft>
              <a:buSzPts val="4200"/>
              <a:buNone/>
              <a:defRPr sz="5599"/>
            </a:lvl7pPr>
            <a:lvl8pPr lvl="7" algn="ctr">
              <a:spcBef>
                <a:spcPts val="0"/>
              </a:spcBef>
              <a:spcAft>
                <a:spcPts val="0"/>
              </a:spcAft>
              <a:buSzPts val="4200"/>
              <a:buNone/>
              <a:defRPr sz="5599"/>
            </a:lvl8pPr>
            <a:lvl9pPr lvl="8" algn="ctr">
              <a:spcBef>
                <a:spcPts val="0"/>
              </a:spcBef>
              <a:spcAft>
                <a:spcPts val="0"/>
              </a:spcAft>
              <a:buSzPts val="4200"/>
              <a:buNone/>
              <a:defRPr sz="5599"/>
            </a:lvl9pPr>
          </a:lstStyle>
          <a:p>
            <a:r>
              <a:rPr lang="it-IT"/>
              <a:t>Fare clic per modificare lo stile del titolo dello schema</a:t>
            </a:r>
            <a:endParaRPr/>
          </a:p>
        </p:txBody>
      </p:sp>
      <p:sp>
        <p:nvSpPr>
          <p:cNvPr id="784" name="Google Shape;784;p9"/>
          <p:cNvSpPr txBox="1">
            <a:spLocks noGrp="1"/>
          </p:cNvSpPr>
          <p:nvPr>
            <p:ph type="subTitle" idx="1"/>
          </p:nvPr>
        </p:nvSpPr>
        <p:spPr>
          <a:xfrm>
            <a:off x="2704729" y="4359004"/>
            <a:ext cx="6779434" cy="171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399"/>
            </a:lvl1pPr>
            <a:lvl2pPr lvl="1" algn="ctr">
              <a:lnSpc>
                <a:spcPct val="100000"/>
              </a:lnSpc>
              <a:spcBef>
                <a:spcPts val="0"/>
              </a:spcBef>
              <a:spcAft>
                <a:spcPts val="0"/>
              </a:spcAft>
              <a:buSzPts val="2100"/>
              <a:buNone/>
              <a:defRPr sz="2799"/>
            </a:lvl2pPr>
            <a:lvl3pPr lvl="2" algn="ctr">
              <a:lnSpc>
                <a:spcPct val="100000"/>
              </a:lnSpc>
              <a:spcBef>
                <a:spcPts val="0"/>
              </a:spcBef>
              <a:spcAft>
                <a:spcPts val="0"/>
              </a:spcAft>
              <a:buSzPts val="2100"/>
              <a:buNone/>
              <a:defRPr sz="2799"/>
            </a:lvl3pPr>
            <a:lvl4pPr lvl="3" algn="ctr">
              <a:lnSpc>
                <a:spcPct val="100000"/>
              </a:lnSpc>
              <a:spcBef>
                <a:spcPts val="0"/>
              </a:spcBef>
              <a:spcAft>
                <a:spcPts val="0"/>
              </a:spcAft>
              <a:buSzPts val="2100"/>
              <a:buNone/>
              <a:defRPr sz="2799"/>
            </a:lvl4pPr>
            <a:lvl5pPr lvl="4" algn="ctr">
              <a:lnSpc>
                <a:spcPct val="100000"/>
              </a:lnSpc>
              <a:spcBef>
                <a:spcPts val="0"/>
              </a:spcBef>
              <a:spcAft>
                <a:spcPts val="0"/>
              </a:spcAft>
              <a:buSzPts val="2100"/>
              <a:buNone/>
              <a:defRPr sz="2799"/>
            </a:lvl5pPr>
            <a:lvl6pPr lvl="5" algn="ctr">
              <a:lnSpc>
                <a:spcPct val="100000"/>
              </a:lnSpc>
              <a:spcBef>
                <a:spcPts val="0"/>
              </a:spcBef>
              <a:spcAft>
                <a:spcPts val="0"/>
              </a:spcAft>
              <a:buSzPts val="2100"/>
              <a:buNone/>
              <a:defRPr sz="2799"/>
            </a:lvl6pPr>
            <a:lvl7pPr lvl="6" algn="ctr">
              <a:lnSpc>
                <a:spcPct val="100000"/>
              </a:lnSpc>
              <a:spcBef>
                <a:spcPts val="0"/>
              </a:spcBef>
              <a:spcAft>
                <a:spcPts val="0"/>
              </a:spcAft>
              <a:buSzPts val="2100"/>
              <a:buNone/>
              <a:defRPr sz="2799"/>
            </a:lvl7pPr>
            <a:lvl8pPr lvl="7" algn="ctr">
              <a:lnSpc>
                <a:spcPct val="100000"/>
              </a:lnSpc>
              <a:spcBef>
                <a:spcPts val="0"/>
              </a:spcBef>
              <a:spcAft>
                <a:spcPts val="0"/>
              </a:spcAft>
              <a:buSzPts val="2100"/>
              <a:buNone/>
              <a:defRPr sz="2799"/>
            </a:lvl8pPr>
            <a:lvl9pPr lvl="8" algn="ctr">
              <a:lnSpc>
                <a:spcPct val="100000"/>
              </a:lnSpc>
              <a:spcBef>
                <a:spcPts val="0"/>
              </a:spcBef>
              <a:spcAft>
                <a:spcPts val="0"/>
              </a:spcAft>
              <a:buSzPts val="2100"/>
              <a:buNone/>
              <a:defRPr sz="2799"/>
            </a:lvl9pPr>
          </a:lstStyle>
          <a:p>
            <a:r>
              <a:rPr lang="it-IT"/>
              <a:t>Fare clic per modificare lo stile del sottotitolo dello schema</a:t>
            </a:r>
            <a:endParaRPr/>
          </a:p>
        </p:txBody>
      </p:sp>
      <p:sp>
        <p:nvSpPr>
          <p:cNvPr id="785" name="Google Shape;785;p9"/>
          <p:cNvSpPr/>
          <p:nvPr/>
        </p:nvSpPr>
        <p:spPr>
          <a:xfrm rot="-4819752">
            <a:off x="10937885" y="1687676"/>
            <a:ext cx="2114448" cy="2113897"/>
          </a:xfrm>
          <a:prstGeom prst="blockArc">
            <a:avLst>
              <a:gd name="adj1" fmla="val 5958233"/>
              <a:gd name="adj2" fmla="val 2559931"/>
              <a:gd name="adj3" fmla="val 22508"/>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86" name="Google Shape;786;p9"/>
          <p:cNvSpPr/>
          <p:nvPr/>
        </p:nvSpPr>
        <p:spPr>
          <a:xfrm rot="-7433688">
            <a:off x="-1284177" y="-1978602"/>
            <a:ext cx="5246832" cy="5245466"/>
          </a:xfrm>
          <a:prstGeom prst="blockArc">
            <a:avLst>
              <a:gd name="adj1" fmla="val 5958233"/>
              <a:gd name="adj2" fmla="val 20136020"/>
              <a:gd name="adj3" fmla="val 1680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87" name="Google Shape;787;p9"/>
          <p:cNvSpPr/>
          <p:nvPr/>
        </p:nvSpPr>
        <p:spPr>
          <a:xfrm rot="-6824316">
            <a:off x="7208871" y="6344587"/>
            <a:ext cx="1694139" cy="1694429"/>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Tree>
    <p:extLst>
      <p:ext uri="{BB962C8B-B14F-4D97-AF65-F5344CB8AC3E}">
        <p14:creationId xmlns:p14="http://schemas.microsoft.com/office/powerpoint/2010/main" val="306444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88"/>
        <p:cNvGrpSpPr/>
        <p:nvPr/>
      </p:nvGrpSpPr>
      <p:grpSpPr>
        <a:xfrm>
          <a:off x="0" y="0"/>
          <a:ext cx="0" cy="0"/>
          <a:chOff x="0" y="0"/>
          <a:chExt cx="0" cy="0"/>
        </a:xfrm>
      </p:grpSpPr>
      <p:sp>
        <p:nvSpPr>
          <p:cNvPr id="789" name="Google Shape;789;p10"/>
          <p:cNvSpPr txBox="1">
            <a:spLocks noGrp="1"/>
          </p:cNvSpPr>
          <p:nvPr>
            <p:ph type="title"/>
          </p:nvPr>
        </p:nvSpPr>
        <p:spPr>
          <a:xfrm>
            <a:off x="950952" y="4147233"/>
            <a:ext cx="3920979" cy="177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52625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90"/>
        <p:cNvGrpSpPr/>
        <p:nvPr/>
      </p:nvGrpSpPr>
      <p:grpSpPr>
        <a:xfrm>
          <a:off x="0" y="0"/>
          <a:ext cx="0" cy="0"/>
          <a:chOff x="0" y="0"/>
          <a:chExt cx="0" cy="0"/>
        </a:xfrm>
      </p:grpSpPr>
      <p:sp>
        <p:nvSpPr>
          <p:cNvPr id="791" name="Google Shape;791;p11"/>
          <p:cNvSpPr txBox="1">
            <a:spLocks noGrp="1"/>
          </p:cNvSpPr>
          <p:nvPr>
            <p:ph type="title" hasCustomPrompt="1"/>
          </p:nvPr>
        </p:nvSpPr>
        <p:spPr>
          <a:xfrm>
            <a:off x="1674297" y="1607500"/>
            <a:ext cx="8840497" cy="250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5996"/>
            </a:lvl1pPr>
            <a:lvl2pPr lvl="1" algn="ctr">
              <a:spcBef>
                <a:spcPts val="0"/>
              </a:spcBef>
              <a:spcAft>
                <a:spcPts val="0"/>
              </a:spcAft>
              <a:buSzPts val="12000"/>
              <a:buNone/>
              <a:defRPr sz="15996"/>
            </a:lvl2pPr>
            <a:lvl3pPr lvl="2" algn="ctr">
              <a:spcBef>
                <a:spcPts val="0"/>
              </a:spcBef>
              <a:spcAft>
                <a:spcPts val="0"/>
              </a:spcAft>
              <a:buSzPts val="12000"/>
              <a:buNone/>
              <a:defRPr sz="15996"/>
            </a:lvl3pPr>
            <a:lvl4pPr lvl="3" algn="ctr">
              <a:spcBef>
                <a:spcPts val="0"/>
              </a:spcBef>
              <a:spcAft>
                <a:spcPts val="0"/>
              </a:spcAft>
              <a:buSzPts val="12000"/>
              <a:buNone/>
              <a:defRPr sz="15996"/>
            </a:lvl4pPr>
            <a:lvl5pPr lvl="4" algn="ctr">
              <a:spcBef>
                <a:spcPts val="0"/>
              </a:spcBef>
              <a:spcAft>
                <a:spcPts val="0"/>
              </a:spcAft>
              <a:buSzPts val="12000"/>
              <a:buNone/>
              <a:defRPr sz="15996"/>
            </a:lvl5pPr>
            <a:lvl6pPr lvl="5" algn="ctr">
              <a:spcBef>
                <a:spcPts val="0"/>
              </a:spcBef>
              <a:spcAft>
                <a:spcPts val="0"/>
              </a:spcAft>
              <a:buSzPts val="12000"/>
              <a:buNone/>
              <a:defRPr sz="15996"/>
            </a:lvl6pPr>
            <a:lvl7pPr lvl="6" algn="ctr">
              <a:spcBef>
                <a:spcPts val="0"/>
              </a:spcBef>
              <a:spcAft>
                <a:spcPts val="0"/>
              </a:spcAft>
              <a:buSzPts val="12000"/>
              <a:buNone/>
              <a:defRPr sz="15996"/>
            </a:lvl7pPr>
            <a:lvl8pPr lvl="7" algn="ctr">
              <a:spcBef>
                <a:spcPts val="0"/>
              </a:spcBef>
              <a:spcAft>
                <a:spcPts val="0"/>
              </a:spcAft>
              <a:buSzPts val="12000"/>
              <a:buNone/>
              <a:defRPr sz="15996"/>
            </a:lvl8pPr>
            <a:lvl9pPr lvl="8" algn="ctr">
              <a:spcBef>
                <a:spcPts val="0"/>
              </a:spcBef>
              <a:spcAft>
                <a:spcPts val="0"/>
              </a:spcAft>
              <a:buSzPts val="12000"/>
              <a:buNone/>
              <a:defRPr sz="15996"/>
            </a:lvl9pPr>
          </a:lstStyle>
          <a:p>
            <a:r>
              <a:t>xx%</a:t>
            </a:r>
          </a:p>
        </p:txBody>
      </p:sp>
      <p:sp>
        <p:nvSpPr>
          <p:cNvPr id="792" name="Google Shape;792;p11"/>
          <p:cNvSpPr txBox="1">
            <a:spLocks noGrp="1"/>
          </p:cNvSpPr>
          <p:nvPr>
            <p:ph type="subTitle" idx="1"/>
          </p:nvPr>
        </p:nvSpPr>
        <p:spPr>
          <a:xfrm>
            <a:off x="2548720" y="4223200"/>
            <a:ext cx="7091353"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399"/>
            </a:lvl1pPr>
            <a:lvl2pPr lvl="1" algn="ctr" rtl="0">
              <a:lnSpc>
                <a:spcPct val="100000"/>
              </a:lnSpc>
              <a:spcBef>
                <a:spcPts val="0"/>
              </a:spcBef>
              <a:spcAft>
                <a:spcPts val="0"/>
              </a:spcAft>
              <a:buSzPts val="2100"/>
              <a:buNone/>
              <a:defRPr sz="2799"/>
            </a:lvl2pPr>
            <a:lvl3pPr lvl="2" algn="ctr" rtl="0">
              <a:lnSpc>
                <a:spcPct val="100000"/>
              </a:lnSpc>
              <a:spcBef>
                <a:spcPts val="0"/>
              </a:spcBef>
              <a:spcAft>
                <a:spcPts val="0"/>
              </a:spcAft>
              <a:buSzPts val="2100"/>
              <a:buNone/>
              <a:defRPr sz="2799"/>
            </a:lvl3pPr>
            <a:lvl4pPr lvl="3" algn="ctr" rtl="0">
              <a:lnSpc>
                <a:spcPct val="100000"/>
              </a:lnSpc>
              <a:spcBef>
                <a:spcPts val="0"/>
              </a:spcBef>
              <a:spcAft>
                <a:spcPts val="0"/>
              </a:spcAft>
              <a:buSzPts val="2100"/>
              <a:buNone/>
              <a:defRPr sz="2799"/>
            </a:lvl4pPr>
            <a:lvl5pPr lvl="4" algn="ctr" rtl="0">
              <a:lnSpc>
                <a:spcPct val="100000"/>
              </a:lnSpc>
              <a:spcBef>
                <a:spcPts val="0"/>
              </a:spcBef>
              <a:spcAft>
                <a:spcPts val="0"/>
              </a:spcAft>
              <a:buSzPts val="2100"/>
              <a:buNone/>
              <a:defRPr sz="2799"/>
            </a:lvl5pPr>
            <a:lvl6pPr lvl="5" algn="ctr" rtl="0">
              <a:lnSpc>
                <a:spcPct val="100000"/>
              </a:lnSpc>
              <a:spcBef>
                <a:spcPts val="0"/>
              </a:spcBef>
              <a:spcAft>
                <a:spcPts val="0"/>
              </a:spcAft>
              <a:buSzPts val="2100"/>
              <a:buNone/>
              <a:defRPr sz="2799"/>
            </a:lvl6pPr>
            <a:lvl7pPr lvl="6" algn="ctr" rtl="0">
              <a:lnSpc>
                <a:spcPct val="100000"/>
              </a:lnSpc>
              <a:spcBef>
                <a:spcPts val="0"/>
              </a:spcBef>
              <a:spcAft>
                <a:spcPts val="0"/>
              </a:spcAft>
              <a:buSzPts val="2100"/>
              <a:buNone/>
              <a:defRPr sz="2799"/>
            </a:lvl7pPr>
            <a:lvl8pPr lvl="7" algn="ctr" rtl="0">
              <a:lnSpc>
                <a:spcPct val="100000"/>
              </a:lnSpc>
              <a:spcBef>
                <a:spcPts val="0"/>
              </a:spcBef>
              <a:spcAft>
                <a:spcPts val="0"/>
              </a:spcAft>
              <a:buSzPts val="2100"/>
              <a:buNone/>
              <a:defRPr sz="2799"/>
            </a:lvl8pPr>
            <a:lvl9pPr lvl="8" algn="ctr" rtl="0">
              <a:lnSpc>
                <a:spcPct val="100000"/>
              </a:lnSpc>
              <a:spcBef>
                <a:spcPts val="0"/>
              </a:spcBef>
              <a:spcAft>
                <a:spcPts val="0"/>
              </a:spcAft>
              <a:buSzPts val="2100"/>
              <a:buNone/>
              <a:defRPr sz="2799"/>
            </a:lvl9pPr>
          </a:lstStyle>
          <a:p>
            <a:r>
              <a:rPr lang="it-IT"/>
              <a:t>Fare clic per modificare lo stile del sottotitolo dello schema</a:t>
            </a:r>
            <a:endParaRPr/>
          </a:p>
        </p:txBody>
      </p:sp>
      <p:sp>
        <p:nvSpPr>
          <p:cNvPr id="793" name="Google Shape;793;p11"/>
          <p:cNvSpPr/>
          <p:nvPr/>
        </p:nvSpPr>
        <p:spPr>
          <a:xfrm flipH="1">
            <a:off x="-1293486" y="4628380"/>
            <a:ext cx="3431906" cy="3432800"/>
          </a:xfrm>
          <a:prstGeom prst="blockArc">
            <a:avLst>
              <a:gd name="adj1" fmla="val 5958233"/>
              <a:gd name="adj2" fmla="val 18980253"/>
              <a:gd name="adj3" fmla="val 14764"/>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794" name="Google Shape;794;p11"/>
          <p:cNvPicPr preferRelativeResize="0"/>
          <p:nvPr/>
        </p:nvPicPr>
        <p:blipFill>
          <a:blip r:embed="rId2">
            <a:alphaModFix/>
          </a:blip>
          <a:stretch>
            <a:fillRect/>
          </a:stretch>
        </p:blipFill>
        <p:spPr>
          <a:xfrm flipH="1">
            <a:off x="-476337" y="5367033"/>
            <a:ext cx="2717692" cy="1810456"/>
          </a:xfrm>
          <a:prstGeom prst="rect">
            <a:avLst/>
          </a:prstGeom>
          <a:noFill/>
          <a:ln>
            <a:noFill/>
          </a:ln>
        </p:spPr>
      </p:pic>
      <p:grpSp>
        <p:nvGrpSpPr>
          <p:cNvPr id="795" name="Google Shape;795;p11"/>
          <p:cNvGrpSpPr/>
          <p:nvPr/>
        </p:nvGrpSpPr>
        <p:grpSpPr>
          <a:xfrm flipH="1">
            <a:off x="9219492" y="507392"/>
            <a:ext cx="2969344" cy="968696"/>
            <a:chOff x="3799000" y="1820400"/>
            <a:chExt cx="1039375" cy="338989"/>
          </a:xfrm>
        </p:grpSpPr>
        <p:sp>
          <p:nvSpPr>
            <p:cNvPr id="796" name="Google Shape;796;p11"/>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97" name="Google Shape;797;p11"/>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98" name="Google Shape;798;p11"/>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99" name="Google Shape;799;p11"/>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0" name="Google Shape;800;p11"/>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1" name="Google Shape;801;p11"/>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2" name="Google Shape;802;p11"/>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3" name="Google Shape;803;p11"/>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4" name="Google Shape;804;p11"/>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5" name="Google Shape;805;p11"/>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6" name="Google Shape;806;p11"/>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7" name="Google Shape;807;p11"/>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8" name="Google Shape;808;p11"/>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9" name="Google Shape;809;p11"/>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0" name="Google Shape;810;p11"/>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1" name="Google Shape;811;p11"/>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2" name="Google Shape;812;p11"/>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3" name="Google Shape;813;p11"/>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4" name="Google Shape;814;p11"/>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5" name="Google Shape;815;p11"/>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6" name="Google Shape;816;p11"/>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7" name="Google Shape;817;p11"/>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8" name="Google Shape;818;p11"/>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9" name="Google Shape;819;p11"/>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0" name="Google Shape;820;p11"/>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1" name="Google Shape;821;p11"/>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2" name="Google Shape;822;p11"/>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3" name="Google Shape;823;p11"/>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4" name="Google Shape;824;p11"/>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5" name="Google Shape;825;p11"/>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6" name="Google Shape;826;p11"/>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7" name="Google Shape;827;p11"/>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8" name="Google Shape;828;p11"/>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9" name="Google Shape;829;p11"/>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30" name="Google Shape;830;p11"/>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31" name="Google Shape;831;p11"/>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pic>
        <p:nvPicPr>
          <p:cNvPr id="832" name="Google Shape;832;p11"/>
          <p:cNvPicPr preferRelativeResize="0"/>
          <p:nvPr/>
        </p:nvPicPr>
        <p:blipFill>
          <a:blip r:embed="rId3">
            <a:alphaModFix/>
          </a:blip>
          <a:stretch>
            <a:fillRect/>
          </a:stretch>
        </p:blipFill>
        <p:spPr>
          <a:xfrm>
            <a:off x="9743424" y="-228433"/>
            <a:ext cx="2135744" cy="1531735"/>
          </a:xfrm>
          <a:prstGeom prst="rect">
            <a:avLst/>
          </a:prstGeom>
          <a:noFill/>
          <a:ln>
            <a:noFill/>
          </a:ln>
        </p:spPr>
      </p:pic>
      <p:pic>
        <p:nvPicPr>
          <p:cNvPr id="833" name="Google Shape;833;p11"/>
          <p:cNvPicPr preferRelativeResize="0"/>
          <p:nvPr/>
        </p:nvPicPr>
        <p:blipFill>
          <a:blip r:embed="rId4">
            <a:alphaModFix/>
          </a:blip>
          <a:stretch>
            <a:fillRect/>
          </a:stretch>
        </p:blipFill>
        <p:spPr>
          <a:xfrm flipH="1">
            <a:off x="594462" y="4628351"/>
            <a:ext cx="1228547" cy="1620901"/>
          </a:xfrm>
          <a:prstGeom prst="rect">
            <a:avLst/>
          </a:prstGeom>
          <a:noFill/>
          <a:ln>
            <a:noFill/>
          </a:ln>
        </p:spPr>
      </p:pic>
      <p:grpSp>
        <p:nvGrpSpPr>
          <p:cNvPr id="834" name="Google Shape;834;p11"/>
          <p:cNvGrpSpPr/>
          <p:nvPr/>
        </p:nvGrpSpPr>
        <p:grpSpPr>
          <a:xfrm flipH="1">
            <a:off x="-275923" y="-91945"/>
            <a:ext cx="2969344" cy="968696"/>
            <a:chOff x="3620725" y="372750"/>
            <a:chExt cx="1039375" cy="338989"/>
          </a:xfrm>
        </p:grpSpPr>
        <p:sp>
          <p:nvSpPr>
            <p:cNvPr id="835" name="Google Shape;835;p11"/>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36" name="Google Shape;836;p11"/>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37" name="Google Shape;837;p11"/>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38" name="Google Shape;838;p11"/>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39" name="Google Shape;839;p11"/>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0" name="Google Shape;840;p11"/>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1" name="Google Shape;841;p11"/>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2" name="Google Shape;842;p11"/>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3" name="Google Shape;843;p11"/>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4" name="Google Shape;844;p11"/>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5" name="Google Shape;845;p11"/>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6" name="Google Shape;846;p11"/>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7" name="Google Shape;847;p11"/>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8" name="Google Shape;848;p11"/>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9" name="Google Shape;849;p11"/>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0" name="Google Shape;850;p11"/>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1" name="Google Shape;851;p11"/>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2" name="Google Shape;852;p11"/>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3" name="Google Shape;853;p11"/>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4" name="Google Shape;854;p11"/>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5" name="Google Shape;855;p11"/>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6" name="Google Shape;856;p11"/>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7" name="Google Shape;857;p11"/>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8" name="Google Shape;858;p11"/>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9" name="Google Shape;859;p11"/>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0" name="Google Shape;860;p11"/>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1" name="Google Shape;861;p11"/>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2" name="Google Shape;862;p11"/>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3" name="Google Shape;863;p11"/>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4" name="Google Shape;864;p11"/>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5" name="Google Shape;865;p11"/>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6" name="Google Shape;866;p11"/>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7" name="Google Shape;867;p11"/>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8" name="Google Shape;868;p11"/>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9" name="Google Shape;869;p11"/>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70" name="Google Shape;870;p11"/>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71" name="Google Shape;871;p11"/>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872" name="Google Shape;872;p11"/>
          <p:cNvSpPr/>
          <p:nvPr/>
        </p:nvSpPr>
        <p:spPr>
          <a:xfrm rot="10800000">
            <a:off x="52259" y="-1010296"/>
            <a:ext cx="2312998" cy="2313600"/>
          </a:xfrm>
          <a:prstGeom prst="blockArc">
            <a:avLst>
              <a:gd name="adj1" fmla="val 5958233"/>
              <a:gd name="adj2" fmla="val 2313425"/>
              <a:gd name="adj3" fmla="val 22881"/>
            </a:avLst>
          </a:prstGeom>
          <a:gradFill>
            <a:gsLst>
              <a:gs pos="0">
                <a:srgbClr val="006685"/>
              </a:gs>
              <a:gs pos="100000">
                <a:srgbClr val="010101"/>
              </a:gs>
            </a:gsLst>
            <a:lin ang="5400012"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873" name="Google Shape;873;p11"/>
          <p:cNvSpPr/>
          <p:nvPr/>
        </p:nvSpPr>
        <p:spPr>
          <a:xfrm rot="10800000">
            <a:off x="341178" y="-949700"/>
            <a:ext cx="2191029" cy="2192400"/>
          </a:xfrm>
          <a:prstGeom prst="ellipse">
            <a:avLst/>
          </a:prstGeom>
          <a:no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pic>
        <p:nvPicPr>
          <p:cNvPr id="874" name="Google Shape;874;p11"/>
          <p:cNvPicPr preferRelativeResize="0"/>
          <p:nvPr/>
        </p:nvPicPr>
        <p:blipFill>
          <a:blip r:embed="rId3">
            <a:alphaModFix/>
          </a:blip>
          <a:stretch>
            <a:fillRect/>
          </a:stretch>
        </p:blipFill>
        <p:spPr>
          <a:xfrm>
            <a:off x="8156258" y="337887"/>
            <a:ext cx="1063256" cy="762563"/>
          </a:xfrm>
          <a:prstGeom prst="rect">
            <a:avLst/>
          </a:prstGeom>
          <a:noFill/>
          <a:ln>
            <a:noFill/>
          </a:ln>
        </p:spPr>
      </p:pic>
      <p:pic>
        <p:nvPicPr>
          <p:cNvPr id="875" name="Google Shape;875;p11"/>
          <p:cNvPicPr preferRelativeResize="0"/>
          <p:nvPr/>
        </p:nvPicPr>
        <p:blipFill>
          <a:blip r:embed="rId3">
            <a:alphaModFix/>
          </a:blip>
          <a:stretch>
            <a:fillRect/>
          </a:stretch>
        </p:blipFill>
        <p:spPr>
          <a:xfrm>
            <a:off x="11162493" y="1880632"/>
            <a:ext cx="1403234" cy="1006397"/>
          </a:xfrm>
          <a:prstGeom prst="rect">
            <a:avLst/>
          </a:prstGeom>
          <a:noFill/>
          <a:ln>
            <a:noFill/>
          </a:ln>
        </p:spPr>
      </p:pic>
      <p:pic>
        <p:nvPicPr>
          <p:cNvPr id="876" name="Google Shape;876;p11"/>
          <p:cNvPicPr preferRelativeResize="0"/>
          <p:nvPr/>
        </p:nvPicPr>
        <p:blipFill>
          <a:blip r:embed="rId3">
            <a:alphaModFix/>
          </a:blip>
          <a:stretch>
            <a:fillRect/>
          </a:stretch>
        </p:blipFill>
        <p:spPr>
          <a:xfrm flipH="1">
            <a:off x="1911352" y="5822420"/>
            <a:ext cx="1063256" cy="762563"/>
          </a:xfrm>
          <a:prstGeom prst="rect">
            <a:avLst/>
          </a:prstGeom>
          <a:noFill/>
          <a:ln>
            <a:noFill/>
          </a:ln>
        </p:spPr>
      </p:pic>
      <p:pic>
        <p:nvPicPr>
          <p:cNvPr id="877" name="Google Shape;877;p11"/>
          <p:cNvPicPr preferRelativeResize="0"/>
          <p:nvPr/>
        </p:nvPicPr>
        <p:blipFill>
          <a:blip r:embed="rId3">
            <a:alphaModFix/>
          </a:blip>
          <a:stretch>
            <a:fillRect/>
          </a:stretch>
        </p:blipFill>
        <p:spPr>
          <a:xfrm flipH="1">
            <a:off x="-702058" y="3393659"/>
            <a:ext cx="1552562" cy="1113468"/>
          </a:xfrm>
          <a:prstGeom prst="rect">
            <a:avLst/>
          </a:prstGeom>
          <a:noFill/>
          <a:ln>
            <a:noFill/>
          </a:ln>
        </p:spPr>
      </p:pic>
      <p:grpSp>
        <p:nvGrpSpPr>
          <p:cNvPr id="878" name="Google Shape;878;p11"/>
          <p:cNvGrpSpPr/>
          <p:nvPr/>
        </p:nvGrpSpPr>
        <p:grpSpPr>
          <a:xfrm>
            <a:off x="9183358" y="5962668"/>
            <a:ext cx="2969344" cy="968696"/>
            <a:chOff x="5608450" y="1680311"/>
            <a:chExt cx="1039375" cy="338989"/>
          </a:xfrm>
        </p:grpSpPr>
        <p:sp>
          <p:nvSpPr>
            <p:cNvPr id="879" name="Google Shape;879;p11"/>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0" name="Google Shape;880;p11"/>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1" name="Google Shape;881;p11"/>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2" name="Google Shape;882;p11"/>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3" name="Google Shape;883;p11"/>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4" name="Google Shape;884;p11"/>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5" name="Google Shape;885;p11"/>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6" name="Google Shape;886;p11"/>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7" name="Google Shape;887;p11"/>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8" name="Google Shape;888;p11"/>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9" name="Google Shape;889;p11"/>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0" name="Google Shape;890;p11"/>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1" name="Google Shape;891;p11"/>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2" name="Google Shape;892;p11"/>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3" name="Google Shape;893;p11"/>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4" name="Google Shape;894;p11"/>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5" name="Google Shape;895;p11"/>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6" name="Google Shape;896;p11"/>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7" name="Google Shape;897;p11"/>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8" name="Google Shape;898;p11"/>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9" name="Google Shape;899;p11"/>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0" name="Google Shape;900;p11"/>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1" name="Google Shape;901;p11"/>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2" name="Google Shape;902;p11"/>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3" name="Google Shape;903;p11"/>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4" name="Google Shape;904;p11"/>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5" name="Google Shape;905;p11"/>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6" name="Google Shape;906;p11"/>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7" name="Google Shape;907;p11"/>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8" name="Google Shape;908;p11"/>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9" name="Google Shape;909;p11"/>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10" name="Google Shape;910;p11"/>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11" name="Google Shape;911;p11"/>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12" name="Google Shape;912;p11"/>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13" name="Google Shape;913;p11"/>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14" name="Google Shape;914;p11"/>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Tree>
    <p:extLst>
      <p:ext uri="{BB962C8B-B14F-4D97-AF65-F5344CB8AC3E}">
        <p14:creationId xmlns:p14="http://schemas.microsoft.com/office/powerpoint/2010/main" val="2519558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lt1"/>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786" y="593367"/>
            <a:ext cx="10287320" cy="987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1pPr>
            <a:lvl2pPr lvl="1">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2pPr>
            <a:lvl3pPr lvl="2">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3pPr>
            <a:lvl4pPr lvl="3">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4pPr>
            <a:lvl5pPr lvl="4">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5pPr>
            <a:lvl6pPr lvl="5">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6pPr>
            <a:lvl7pPr lvl="6">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7pPr>
            <a:lvl8pPr lvl="7">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8pPr>
            <a:lvl9pPr lvl="8">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9pPr>
          </a:lstStyle>
          <a:p>
            <a:endParaRPr/>
          </a:p>
        </p:txBody>
      </p:sp>
      <p:sp>
        <p:nvSpPr>
          <p:cNvPr id="7" name="Google Shape;7;p1"/>
          <p:cNvSpPr txBox="1">
            <a:spLocks noGrp="1"/>
          </p:cNvSpPr>
          <p:nvPr>
            <p:ph type="body" idx="1"/>
          </p:nvPr>
        </p:nvSpPr>
        <p:spPr>
          <a:xfrm>
            <a:off x="950786" y="1536633"/>
            <a:ext cx="1028732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1pPr>
            <a:lvl2pPr marL="914400" lvl="1"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2pPr>
            <a:lvl3pPr marL="1371600" lvl="2"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3pPr>
            <a:lvl4pPr marL="1828800" lvl="3"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4pPr>
            <a:lvl5pPr marL="2286000" lvl="4"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5pPr>
            <a:lvl6pPr marL="2743200" lvl="5"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6pPr>
            <a:lvl7pPr marL="3200400" lvl="6"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7pPr>
            <a:lvl8pPr marL="3657600" lvl="7"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8pPr>
            <a:lvl9pPr marL="4114800" lvl="8"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9pPr>
          </a:lstStyle>
          <a:p>
            <a:endParaRPr/>
          </a:p>
        </p:txBody>
      </p:sp>
    </p:spTree>
    <p:extLst>
      <p:ext uri="{BB962C8B-B14F-4D97-AF65-F5344CB8AC3E}">
        <p14:creationId xmlns:p14="http://schemas.microsoft.com/office/powerpoint/2010/main" val="4110454049"/>
      </p:ext>
    </p:extLst>
  </p:cSld>
  <p:clrMap bg1="lt1" tx1="dk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4" r:id="rId10"/>
    <p:sldLayoutId id="2147483685" r:id="rId11"/>
    <p:sldLayoutId id="2147483686" r:id="rId12"/>
    <p:sldLayoutId id="2147483688"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8"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079"/>
        <p:cNvGrpSpPr/>
        <p:nvPr/>
      </p:nvGrpSpPr>
      <p:grpSpPr>
        <a:xfrm>
          <a:off x="0" y="0"/>
          <a:ext cx="0" cy="0"/>
          <a:chOff x="0" y="0"/>
          <a:chExt cx="0" cy="0"/>
        </a:xfrm>
      </p:grpSpPr>
      <p:sp>
        <p:nvSpPr>
          <p:cNvPr id="3080" name="Google Shape;3080;p35"/>
          <p:cNvSpPr txBox="1">
            <a:spLocks noGrp="1"/>
          </p:cNvSpPr>
          <p:nvPr>
            <p:ph type="title"/>
          </p:nvPr>
        </p:nvSpPr>
        <p:spPr>
          <a:xfrm>
            <a:off x="1423762" y="1244600"/>
            <a:ext cx="9393953"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081" name="Google Shape;3081;p35"/>
          <p:cNvSpPr txBox="1">
            <a:spLocks noGrp="1"/>
          </p:cNvSpPr>
          <p:nvPr>
            <p:ph type="body" idx="1"/>
          </p:nvPr>
        </p:nvSpPr>
        <p:spPr>
          <a:xfrm>
            <a:off x="1423762" y="2260600"/>
            <a:ext cx="9393953"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99534896"/>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localhost:8443/admin/master/consol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customXml" Target="../ink/ink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httpd.apache.org/docs/2.4/misc/security_tip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705493" y="1637717"/>
            <a:ext cx="8380237" cy="2432000"/>
          </a:xfrm>
        </p:spPr>
        <p:txBody>
          <a:bodyPr rtlCol="0"/>
          <a:lstStyle/>
          <a:p>
            <a:pPr rtl="0"/>
            <a:r>
              <a:rPr lang="it-IT"/>
              <a:t>Elaborato di System Security</a:t>
            </a:r>
          </a:p>
        </p:txBody>
      </p:sp>
      <p:sp>
        <p:nvSpPr>
          <p:cNvPr id="5" name="Sottotitolo 4"/>
          <p:cNvSpPr>
            <a:spLocks noGrp="1"/>
          </p:cNvSpPr>
          <p:nvPr>
            <p:ph type="subTitle" idx="1"/>
          </p:nvPr>
        </p:nvSpPr>
        <p:spPr>
          <a:xfrm>
            <a:off x="6526461" y="4069733"/>
            <a:ext cx="4559052" cy="985200"/>
          </a:xfrm>
        </p:spPr>
        <p:txBody>
          <a:bodyPr rtlCol="0"/>
          <a:lstStyle/>
          <a:p>
            <a:pPr rtl="0"/>
            <a:r>
              <a:rPr lang="it-IT"/>
              <a:t>Giovanni Falco M63001713</a:t>
            </a:r>
          </a:p>
          <a:p>
            <a:pPr rtl="0"/>
            <a:r>
              <a:rPr lang="it-IT"/>
              <a:t>Felice Palmiero M63001744</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CDB76-7B19-A62E-6F88-0EA924BE4B63}"/>
              </a:ext>
            </a:extLst>
          </p:cNvPr>
          <p:cNvSpPr>
            <a:spLocks noGrp="1"/>
          </p:cNvSpPr>
          <p:nvPr>
            <p:ph type="title"/>
          </p:nvPr>
        </p:nvSpPr>
        <p:spPr/>
        <p:txBody>
          <a:bodyPr/>
          <a:lstStyle/>
          <a:p>
            <a:pPr algn="ctr"/>
            <a:r>
              <a:rPr lang="it-IT"/>
              <a:t> Crittografia asimmetrica</a:t>
            </a:r>
          </a:p>
        </p:txBody>
      </p:sp>
      <p:sp>
        <p:nvSpPr>
          <p:cNvPr id="3" name="Segnaposto testo 2">
            <a:extLst>
              <a:ext uri="{FF2B5EF4-FFF2-40B4-BE49-F238E27FC236}">
                <a16:creationId xmlns:a16="http://schemas.microsoft.com/office/drawing/2014/main" id="{2D281693-F648-4B75-9AAA-9079919F43D8}"/>
              </a:ext>
            </a:extLst>
          </p:cNvPr>
          <p:cNvSpPr>
            <a:spLocks noGrp="1"/>
          </p:cNvSpPr>
          <p:nvPr>
            <p:ph type="body" idx="1"/>
          </p:nvPr>
        </p:nvSpPr>
        <p:spPr>
          <a:xfrm>
            <a:off x="950786" y="1536633"/>
            <a:ext cx="10287320" cy="2324415"/>
          </a:xfrm>
        </p:spPr>
        <p:txBody>
          <a:bodyPr/>
          <a:lstStyle/>
          <a:p>
            <a:r>
              <a:rPr lang="it-IT" sz="1870"/>
              <a:t>Gli algoritmi a chiave pubblica si basano su due chiavi:</a:t>
            </a:r>
          </a:p>
          <a:p>
            <a:pPr lvl="1"/>
            <a:r>
              <a:rPr lang="it-IT" sz="1870"/>
              <a:t>È </a:t>
            </a:r>
            <a:r>
              <a:rPr lang="it-IT" sz="1870" err="1"/>
              <a:t>computazionalmente</a:t>
            </a:r>
            <a:r>
              <a:rPr lang="it-IT" sz="1870"/>
              <a:t> infattibile t</a:t>
            </a:r>
            <a:r>
              <a:rPr lang="it-IT" altLang="it-IT" sz="1870">
                <a:solidFill>
                  <a:schemeClr val="tx1"/>
                </a:solidFill>
              </a:rPr>
              <a:t>rovare la chiave di decifrazione conoscendo solo l'algoritmo e la chiave di cifratura.</a:t>
            </a:r>
          </a:p>
          <a:p>
            <a:pPr lvl="1"/>
            <a:r>
              <a:rPr lang="it-IT" sz="1870"/>
              <a:t>È </a:t>
            </a:r>
            <a:r>
              <a:rPr lang="it-IT" sz="1870" b="1" err="1"/>
              <a:t>computazionalmente</a:t>
            </a:r>
            <a:r>
              <a:rPr lang="it-IT" sz="1870" b="1"/>
              <a:t> facile</a:t>
            </a:r>
            <a:r>
              <a:rPr lang="it-IT" sz="1870"/>
              <a:t> cifrare/decifrare messaggi quando la chiave pertinente (di cifratura/decifratura) è nota.</a:t>
            </a:r>
          </a:p>
          <a:p>
            <a:pPr lvl="1"/>
            <a:r>
              <a:rPr lang="it-IT" sz="1870"/>
              <a:t>(Per alcuni algoritmi) </a:t>
            </a:r>
            <a:r>
              <a:rPr lang="it-IT" sz="1870" b="1"/>
              <a:t>Una qualsiasi delle due chiavi correlate può essere usata per la cifratura</a:t>
            </a:r>
            <a:r>
              <a:rPr lang="it-IT" sz="1870"/>
              <a:t>, mentre l'altra viene usata per la decifratura.</a:t>
            </a:r>
          </a:p>
          <a:p>
            <a:pPr marL="795667" lvl="1" indent="0">
              <a:buNone/>
            </a:pPr>
            <a:endParaRPr lang="it-IT" altLang="it-IT" sz="1800">
              <a:solidFill>
                <a:schemeClr val="tx1"/>
              </a:solidFill>
            </a:endParaRPr>
          </a:p>
          <a:p>
            <a:pPr lvl="1"/>
            <a:endParaRPr lang="it-IT"/>
          </a:p>
        </p:txBody>
      </p:sp>
    </p:spTree>
    <p:extLst>
      <p:ext uri="{BB962C8B-B14F-4D97-AF65-F5344CB8AC3E}">
        <p14:creationId xmlns:p14="http://schemas.microsoft.com/office/powerpoint/2010/main" val="19273751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46A0C2-7548-A2ED-0505-D2C8488ECC35}"/>
              </a:ext>
            </a:extLst>
          </p:cNvPr>
          <p:cNvSpPr>
            <a:spLocks noGrp="1"/>
          </p:cNvSpPr>
          <p:nvPr>
            <p:ph type="title"/>
          </p:nvPr>
        </p:nvSpPr>
        <p:spPr/>
        <p:txBody>
          <a:bodyPr/>
          <a:lstStyle/>
          <a:p>
            <a:r>
              <a:rPr lang="it-IT"/>
              <a:t>IA-2 – </a:t>
            </a:r>
            <a:r>
              <a:rPr lang="it-IT" err="1"/>
              <a:t>Identification</a:t>
            </a:r>
            <a:r>
              <a:rPr lang="it-IT"/>
              <a:t> and Authentication</a:t>
            </a:r>
          </a:p>
        </p:txBody>
      </p:sp>
      <p:sp>
        <p:nvSpPr>
          <p:cNvPr id="3" name="Segnaposto testo 2">
            <a:extLst>
              <a:ext uri="{FF2B5EF4-FFF2-40B4-BE49-F238E27FC236}">
                <a16:creationId xmlns:a16="http://schemas.microsoft.com/office/drawing/2014/main" id="{98D29B4D-DE89-FD85-F901-5BB5AE78C09E}"/>
              </a:ext>
            </a:extLst>
          </p:cNvPr>
          <p:cNvSpPr>
            <a:spLocks noGrp="1"/>
          </p:cNvSpPr>
          <p:nvPr>
            <p:ph type="body" idx="1"/>
          </p:nvPr>
        </p:nvSpPr>
        <p:spPr/>
        <p:txBody>
          <a:bodyPr/>
          <a:lstStyle/>
          <a:p>
            <a:r>
              <a:rPr lang="it-IT" i="1"/>
              <a:t>Identificare e autenticare univocamente gli utenti dell'organizzazione e associare tale identificazione univoca ai processi che agiscono per conto di tali utenti.</a:t>
            </a:r>
          </a:p>
          <a:p>
            <a:endParaRPr lang="it-IT" i="1"/>
          </a:p>
          <a:p>
            <a:pPr marL="186220" indent="0">
              <a:buNone/>
            </a:pPr>
            <a:r>
              <a:rPr lang="it-IT"/>
              <a:t>Gli utenti, tramite </a:t>
            </a:r>
            <a:r>
              <a:rPr lang="it-IT" err="1"/>
              <a:t>Keycloak</a:t>
            </a:r>
            <a:r>
              <a:rPr lang="it-IT"/>
              <a:t>, sono univocamente identificati tramite l’username ed autenticati tramite la coppia username-password.</a:t>
            </a:r>
          </a:p>
          <a:p>
            <a:pPr marL="186220" indent="0">
              <a:buNone/>
            </a:pPr>
            <a:endParaRPr lang="it-IT" i="1"/>
          </a:p>
        </p:txBody>
      </p:sp>
      <p:pic>
        <p:nvPicPr>
          <p:cNvPr id="5" name="Immagine 4" descr="Immagine che contiene schermata&#10;&#10;Il contenuto generato dall'IA potrebbe non essere corretto.">
            <a:extLst>
              <a:ext uri="{FF2B5EF4-FFF2-40B4-BE49-F238E27FC236}">
                <a16:creationId xmlns:a16="http://schemas.microsoft.com/office/drawing/2014/main" id="{927C75DC-D928-A627-5943-AB102160AB60}"/>
              </a:ext>
            </a:extLst>
          </p:cNvPr>
          <p:cNvPicPr>
            <a:picLocks noChangeAspect="1"/>
          </p:cNvPicPr>
          <p:nvPr/>
        </p:nvPicPr>
        <p:blipFill>
          <a:blip r:embed="rId2"/>
          <a:stretch>
            <a:fillRect/>
          </a:stretch>
        </p:blipFill>
        <p:spPr>
          <a:xfrm>
            <a:off x="1151178" y="3429000"/>
            <a:ext cx="10086861" cy="1780791"/>
          </a:xfrm>
          <a:prstGeom prst="rect">
            <a:avLst/>
          </a:prstGeom>
        </p:spPr>
      </p:pic>
    </p:spTree>
    <p:extLst>
      <p:ext uri="{BB962C8B-B14F-4D97-AF65-F5344CB8AC3E}">
        <p14:creationId xmlns:p14="http://schemas.microsoft.com/office/powerpoint/2010/main" val="113947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5BC0BB-EEB6-CB43-0CAF-B472D084A953}"/>
              </a:ext>
            </a:extLst>
          </p:cNvPr>
          <p:cNvSpPr>
            <a:spLocks noGrp="1"/>
          </p:cNvSpPr>
          <p:nvPr>
            <p:ph type="title"/>
          </p:nvPr>
        </p:nvSpPr>
        <p:spPr/>
        <p:txBody>
          <a:bodyPr/>
          <a:lstStyle/>
          <a:p>
            <a:r>
              <a:rPr lang="it-IT"/>
              <a:t>IA-2(1)(2) - </a:t>
            </a:r>
            <a:r>
              <a:rPr lang="en-US"/>
              <a:t>Network access to privileged/ non privileged accounts</a:t>
            </a:r>
            <a:endParaRPr lang="it-IT"/>
          </a:p>
        </p:txBody>
      </p:sp>
      <p:sp>
        <p:nvSpPr>
          <p:cNvPr id="3" name="Segnaposto testo 2">
            <a:extLst>
              <a:ext uri="{FF2B5EF4-FFF2-40B4-BE49-F238E27FC236}">
                <a16:creationId xmlns:a16="http://schemas.microsoft.com/office/drawing/2014/main" id="{298ADA90-3DFB-DB6A-E380-28B60E040C9E}"/>
              </a:ext>
            </a:extLst>
          </p:cNvPr>
          <p:cNvSpPr>
            <a:spLocks noGrp="1"/>
          </p:cNvSpPr>
          <p:nvPr>
            <p:ph type="body" idx="1"/>
          </p:nvPr>
        </p:nvSpPr>
        <p:spPr>
          <a:xfrm>
            <a:off x="950787" y="1894788"/>
            <a:ext cx="3324712" cy="2922310"/>
          </a:xfrm>
        </p:spPr>
        <p:txBody>
          <a:bodyPr/>
          <a:lstStyle/>
          <a:p>
            <a:r>
              <a:rPr lang="it-IT" i="1"/>
              <a:t>Implementare una autenticazione multi-fattore per accedere agli account privilegiati e non privilegiati.</a:t>
            </a:r>
          </a:p>
          <a:p>
            <a:pPr marL="186220" indent="0">
              <a:buNone/>
            </a:pPr>
            <a:endParaRPr lang="it-IT"/>
          </a:p>
          <a:p>
            <a:pPr marL="186220" indent="0">
              <a:buNone/>
            </a:pPr>
            <a:r>
              <a:rPr lang="it-IT" err="1"/>
              <a:t>Keycloak</a:t>
            </a:r>
            <a:r>
              <a:rPr lang="it-IT"/>
              <a:t> offre la possibilità di autenticazione a due fattori mediante OTP ed è compatibile con vari servizi quali: Google </a:t>
            </a:r>
            <a:r>
              <a:rPr lang="it-IT" err="1"/>
              <a:t>Authenticator</a:t>
            </a:r>
            <a:r>
              <a:rPr lang="it-IT"/>
              <a:t> e Free-OTP.</a:t>
            </a:r>
          </a:p>
          <a:p>
            <a:pPr marL="186220" indent="0">
              <a:buNone/>
            </a:pPr>
            <a:endParaRPr lang="it-IT"/>
          </a:p>
        </p:txBody>
      </p:sp>
      <p:pic>
        <p:nvPicPr>
          <p:cNvPr id="7" name="Immagine 6" descr="Immagine che contiene testo, elettronica, schermata, software&#10;&#10;Il contenuto generato dall'IA potrebbe non essere corretto.">
            <a:extLst>
              <a:ext uri="{FF2B5EF4-FFF2-40B4-BE49-F238E27FC236}">
                <a16:creationId xmlns:a16="http://schemas.microsoft.com/office/drawing/2014/main" id="{75F7FFC6-FF0A-69A9-D1F7-03F8018CE48C}"/>
              </a:ext>
            </a:extLst>
          </p:cNvPr>
          <p:cNvPicPr>
            <a:picLocks noChangeAspect="1"/>
          </p:cNvPicPr>
          <p:nvPr/>
        </p:nvPicPr>
        <p:blipFill>
          <a:blip r:embed="rId2"/>
          <a:srcRect l="4930" r="10274"/>
          <a:stretch>
            <a:fillRect/>
          </a:stretch>
        </p:blipFill>
        <p:spPr>
          <a:xfrm>
            <a:off x="8978402" y="1529680"/>
            <a:ext cx="2431927" cy="3881945"/>
          </a:xfrm>
          <a:prstGeom prst="rect">
            <a:avLst/>
          </a:prstGeom>
        </p:spPr>
      </p:pic>
      <p:pic>
        <p:nvPicPr>
          <p:cNvPr id="4" name="Immagine 3">
            <a:extLst>
              <a:ext uri="{FF2B5EF4-FFF2-40B4-BE49-F238E27FC236}">
                <a16:creationId xmlns:a16="http://schemas.microsoft.com/office/drawing/2014/main" id="{F75411EE-B699-26F9-B96B-B80DE6DA479C}"/>
              </a:ext>
            </a:extLst>
          </p:cNvPr>
          <p:cNvPicPr>
            <a:picLocks noChangeAspect="1"/>
          </p:cNvPicPr>
          <p:nvPr/>
        </p:nvPicPr>
        <p:blipFill>
          <a:blip r:embed="rId3"/>
          <a:srcRect t="30157" r="50097" b="12966"/>
          <a:stretch>
            <a:fillRect/>
          </a:stretch>
        </p:blipFill>
        <p:spPr>
          <a:xfrm>
            <a:off x="4619945" y="2124208"/>
            <a:ext cx="4113811" cy="2692890"/>
          </a:xfrm>
          <a:prstGeom prst="rect">
            <a:avLst/>
          </a:prstGeom>
        </p:spPr>
      </p:pic>
    </p:spTree>
    <p:extLst>
      <p:ext uri="{BB962C8B-B14F-4D97-AF65-F5344CB8AC3E}">
        <p14:creationId xmlns:p14="http://schemas.microsoft.com/office/powerpoint/2010/main" val="5714021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880AAB-C252-6A05-7AA3-C4D2E606272A}"/>
              </a:ext>
            </a:extLst>
          </p:cNvPr>
          <p:cNvSpPr>
            <a:spLocks noGrp="1"/>
          </p:cNvSpPr>
          <p:nvPr>
            <p:ph type="title"/>
          </p:nvPr>
        </p:nvSpPr>
        <p:spPr/>
        <p:txBody>
          <a:bodyPr/>
          <a:lstStyle/>
          <a:p>
            <a:r>
              <a:rPr lang="it-IT"/>
              <a:t>IA-2(6) – Access to accounts – separate devices </a:t>
            </a:r>
          </a:p>
        </p:txBody>
      </p:sp>
      <p:sp>
        <p:nvSpPr>
          <p:cNvPr id="3" name="Segnaposto testo 2">
            <a:extLst>
              <a:ext uri="{FF2B5EF4-FFF2-40B4-BE49-F238E27FC236}">
                <a16:creationId xmlns:a16="http://schemas.microsoft.com/office/drawing/2014/main" id="{D850BD93-D0B9-03F4-0214-CE8EFD60980A}"/>
              </a:ext>
            </a:extLst>
          </p:cNvPr>
          <p:cNvSpPr>
            <a:spLocks noGrp="1"/>
          </p:cNvSpPr>
          <p:nvPr>
            <p:ph type="body" idx="1"/>
          </p:nvPr>
        </p:nvSpPr>
        <p:spPr/>
        <p:txBody>
          <a:bodyPr/>
          <a:lstStyle/>
          <a:p>
            <a:r>
              <a:rPr lang="it-IT" i="1"/>
              <a:t>Implementare l'autenticazione a più fattori per l'accesso remoto in modo tale che:</a:t>
            </a:r>
          </a:p>
          <a:p>
            <a:pPr lvl="1"/>
            <a:r>
              <a:rPr lang="it-IT" i="1"/>
              <a:t>Uno dei fattori sia fornito da un dispositivo separato dal sistema che ottiene l'accesso; </a:t>
            </a:r>
          </a:p>
          <a:p>
            <a:pPr lvl="1"/>
            <a:r>
              <a:rPr lang="it-IT" i="1"/>
              <a:t>Il dispositivo soddisfi i requisiti di robustezza del meccanismo definiti dall'organizzazione.</a:t>
            </a:r>
          </a:p>
          <a:p>
            <a:pPr marL="186220" indent="0">
              <a:buNone/>
            </a:pPr>
            <a:endParaRPr lang="it-IT"/>
          </a:p>
          <a:p>
            <a:pPr marL="186220" indent="0">
              <a:buNone/>
            </a:pPr>
            <a:r>
              <a:rPr lang="it-IT"/>
              <a:t>In questo caso, il telefono personale è stato ritenuto idoneo a soddisfare i requisiti di robustezza dell'organizzazione, a condizione che sia protetto da sistemi di blocco schermo (come PIN o Biometria) e utilizzi applicazioni di generazione token come Google </a:t>
            </a:r>
            <a:r>
              <a:rPr lang="it-IT" err="1"/>
              <a:t>Authenticator</a:t>
            </a:r>
            <a:r>
              <a:rPr lang="it-IT"/>
              <a:t> o </a:t>
            </a:r>
            <a:r>
              <a:rPr lang="it-IT" err="1"/>
              <a:t>FreeOTP</a:t>
            </a:r>
            <a:r>
              <a:rPr lang="it-IT"/>
              <a:t>.</a:t>
            </a:r>
          </a:p>
        </p:txBody>
      </p:sp>
    </p:spTree>
    <p:extLst>
      <p:ext uri="{BB962C8B-B14F-4D97-AF65-F5344CB8AC3E}">
        <p14:creationId xmlns:p14="http://schemas.microsoft.com/office/powerpoint/2010/main" val="3156200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701756-73E5-8D58-CA98-5E52BFCC9547}"/>
              </a:ext>
            </a:extLst>
          </p:cNvPr>
          <p:cNvSpPr>
            <a:spLocks noGrp="1"/>
          </p:cNvSpPr>
          <p:nvPr>
            <p:ph type="title"/>
          </p:nvPr>
        </p:nvSpPr>
        <p:spPr>
          <a:xfrm>
            <a:off x="950786" y="593366"/>
            <a:ext cx="10287320" cy="1216579"/>
          </a:xfrm>
        </p:spPr>
        <p:txBody>
          <a:bodyPr/>
          <a:lstStyle/>
          <a:p>
            <a:r>
              <a:rPr lang="it-IT"/>
              <a:t>IA-2(8) - </a:t>
            </a:r>
            <a:r>
              <a:rPr lang="en-US"/>
              <a:t>Network access to privileged accounts - replay resistant</a:t>
            </a:r>
            <a:endParaRPr lang="it-IT"/>
          </a:p>
        </p:txBody>
      </p:sp>
      <p:sp>
        <p:nvSpPr>
          <p:cNvPr id="3" name="Segnaposto testo 2">
            <a:extLst>
              <a:ext uri="{FF2B5EF4-FFF2-40B4-BE49-F238E27FC236}">
                <a16:creationId xmlns:a16="http://schemas.microsoft.com/office/drawing/2014/main" id="{B9DAA77C-3129-D060-A55A-4A46418B18E3}"/>
              </a:ext>
            </a:extLst>
          </p:cNvPr>
          <p:cNvSpPr>
            <a:spLocks noGrp="1"/>
          </p:cNvSpPr>
          <p:nvPr>
            <p:ph type="body" idx="1"/>
          </p:nvPr>
        </p:nvSpPr>
        <p:spPr>
          <a:xfrm>
            <a:off x="950786" y="2036189"/>
            <a:ext cx="10287320" cy="4055643"/>
          </a:xfrm>
        </p:spPr>
        <p:txBody>
          <a:bodyPr/>
          <a:lstStyle/>
          <a:p>
            <a:r>
              <a:rPr lang="en-US" i="1"/>
              <a:t>Implement replay-resistant authentication mechanisms for access to privileged accounts.</a:t>
            </a:r>
          </a:p>
          <a:p>
            <a:pPr marL="186220" indent="0">
              <a:buNone/>
            </a:pPr>
            <a:endParaRPr lang="en-US" i="1"/>
          </a:p>
          <a:p>
            <a:pPr marL="186220" indent="0">
              <a:buNone/>
            </a:pPr>
            <a:r>
              <a:rPr lang="it-IT"/>
              <a:t>Il processo di autenticazione si basa sullo standard </a:t>
            </a:r>
            <a:r>
              <a:rPr lang="it-IT" b="1" err="1"/>
              <a:t>OpenID</a:t>
            </a:r>
            <a:r>
              <a:rPr lang="it-IT" b="1"/>
              <a:t> Connect</a:t>
            </a:r>
            <a:r>
              <a:rPr lang="it-IT"/>
              <a:t>, intrinsecamente resistente agli attacchi di tipo Replay grazie all'adozione di un meccanismo di </a:t>
            </a:r>
            <a:r>
              <a:rPr lang="it-IT" i="1"/>
              <a:t>challenge/</a:t>
            </a:r>
            <a:r>
              <a:rPr lang="it-IT" i="1" err="1"/>
              <a:t>response</a:t>
            </a:r>
            <a:r>
              <a:rPr lang="it-IT"/>
              <a:t>. </a:t>
            </a:r>
            <a:r>
              <a:rPr lang="it-IT" sz="1870" kern="100" err="1">
                <a:ea typeface="Calibri" panose="020F0502020204030204" pitchFamily="34" charset="0"/>
                <a:cs typeface="Times New Roman" panose="02020603050405020304" pitchFamily="18" charset="0"/>
              </a:rPr>
              <a:t>OpenID</a:t>
            </a:r>
            <a:r>
              <a:rPr lang="it-IT" sz="1870" kern="100">
                <a:ea typeface="Calibri" panose="020F0502020204030204" pitchFamily="34" charset="0"/>
                <a:cs typeface="Times New Roman" panose="02020603050405020304" pitchFamily="18" charset="0"/>
              </a:rPr>
              <a:t> </a:t>
            </a:r>
            <a:r>
              <a:rPr lang="it-IT" sz="1870" kern="100" err="1">
                <a:ea typeface="Calibri" panose="020F0502020204030204" pitchFamily="34" charset="0"/>
                <a:cs typeface="Times New Roman" panose="02020603050405020304" pitchFamily="18" charset="0"/>
              </a:rPr>
              <a:t>Connec</a:t>
            </a:r>
            <a:r>
              <a:rPr lang="it-IT" sz="1870" kern="100">
                <a:ea typeface="Calibri" panose="020F0502020204030204" pitchFamily="34" charset="0"/>
                <a:cs typeface="Times New Roman" panose="02020603050405020304" pitchFamily="18" charset="0"/>
              </a:rPr>
              <a:t>, infatti, scambia il </a:t>
            </a:r>
            <a:r>
              <a:rPr lang="it-IT" sz="1870" kern="100" err="1">
                <a:ea typeface="Calibri" panose="020F0502020204030204" pitchFamily="34" charset="0"/>
                <a:cs typeface="Times New Roman" panose="02020603050405020304" pitchFamily="18" charset="0"/>
              </a:rPr>
              <a:t>nonce</a:t>
            </a:r>
            <a:r>
              <a:rPr lang="it-IT" sz="1870" kern="100">
                <a:ea typeface="Calibri" panose="020F0502020204030204" pitchFamily="34" charset="0"/>
                <a:cs typeface="Times New Roman" panose="02020603050405020304" pitchFamily="18" charset="0"/>
              </a:rPr>
              <a:t>, valido solo una volta, con </a:t>
            </a:r>
            <a:r>
              <a:rPr lang="it-IT" sz="1870" kern="100" err="1">
                <a:ea typeface="Calibri" panose="020F0502020204030204" pitchFamily="34" charset="0"/>
                <a:cs typeface="Times New Roman" panose="02020603050405020304" pitchFamily="18" charset="0"/>
              </a:rPr>
              <a:t>Keycloak</a:t>
            </a:r>
            <a:r>
              <a:rPr lang="it-IT" sz="1870" kern="100">
                <a:ea typeface="Calibri" panose="020F0502020204030204" pitchFamily="34" charset="0"/>
                <a:cs typeface="Times New Roman" panose="02020603050405020304" pitchFamily="18" charset="0"/>
              </a:rPr>
              <a:t> che, a sua volta, rilascerà il token di sessione e di autorizzazione a validità singola</a:t>
            </a:r>
            <a:r>
              <a:rPr lang="it-IT" sz="2000" kern="100">
                <a:latin typeface="DM Sans" pitchFamily="2" charset="0"/>
                <a:ea typeface="Calibri" panose="020F0502020204030204" pitchFamily="34" charset="0"/>
                <a:cs typeface="Times New Roman" panose="02020603050405020304" pitchFamily="18" charset="0"/>
              </a:rPr>
              <a:t>.</a:t>
            </a:r>
            <a:r>
              <a:rPr lang="en-US"/>
              <a:t> </a:t>
            </a:r>
            <a:endParaRPr lang="it-IT"/>
          </a:p>
        </p:txBody>
      </p:sp>
    </p:spTree>
    <p:extLst>
      <p:ext uri="{BB962C8B-B14F-4D97-AF65-F5344CB8AC3E}">
        <p14:creationId xmlns:p14="http://schemas.microsoft.com/office/powerpoint/2010/main" val="90679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6E98-C811-B68A-3A29-C24C40C02D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8D58AE1-D48A-35FA-2E2A-6D9335618FA1}"/>
              </a:ext>
            </a:extLst>
          </p:cNvPr>
          <p:cNvSpPr>
            <a:spLocks noGrp="1"/>
          </p:cNvSpPr>
          <p:nvPr>
            <p:ph type="title"/>
          </p:nvPr>
        </p:nvSpPr>
        <p:spPr/>
        <p:txBody>
          <a:bodyPr/>
          <a:lstStyle/>
          <a:p>
            <a:r>
              <a:rPr lang="it-IT"/>
              <a:t>IA-3 – Device </a:t>
            </a:r>
            <a:r>
              <a:rPr lang="it-IT" err="1"/>
              <a:t>identification</a:t>
            </a:r>
            <a:r>
              <a:rPr lang="it-IT"/>
              <a:t> and Authentication</a:t>
            </a:r>
          </a:p>
        </p:txBody>
      </p:sp>
      <p:sp>
        <p:nvSpPr>
          <p:cNvPr id="3" name="Segnaposto testo 2">
            <a:extLst>
              <a:ext uri="{FF2B5EF4-FFF2-40B4-BE49-F238E27FC236}">
                <a16:creationId xmlns:a16="http://schemas.microsoft.com/office/drawing/2014/main" id="{3C9B0E2A-5CDE-0AF6-C315-CC80AF50E055}"/>
              </a:ext>
            </a:extLst>
          </p:cNvPr>
          <p:cNvSpPr>
            <a:spLocks noGrp="1"/>
          </p:cNvSpPr>
          <p:nvPr>
            <p:ph type="body" idx="1"/>
          </p:nvPr>
        </p:nvSpPr>
        <p:spPr/>
        <p:txBody>
          <a:bodyPr/>
          <a:lstStyle/>
          <a:p>
            <a:r>
              <a:rPr lang="it-IT" i="1"/>
              <a:t>Identificare e autenticare in modo univoco i dispositivi e/o tipi di dispositivi definiti prima di stabilire una connessione.</a:t>
            </a:r>
          </a:p>
          <a:p>
            <a:pPr marL="186220" indent="0">
              <a:buNone/>
            </a:pPr>
            <a:endParaRPr lang="it-IT" i="1"/>
          </a:p>
          <a:p>
            <a:pPr marL="186220" indent="0">
              <a:buNone/>
            </a:pPr>
            <a:endParaRPr lang="it-IT" i="1"/>
          </a:p>
          <a:p>
            <a:pPr marL="186220" indent="0">
              <a:buNone/>
            </a:pPr>
            <a:r>
              <a:rPr lang="it-IT"/>
              <a:t>Sulla piattaforma di </a:t>
            </a:r>
            <a:r>
              <a:rPr lang="it-IT" err="1"/>
              <a:t>Keycloak</a:t>
            </a:r>
            <a:r>
              <a:rPr lang="it-IT"/>
              <a:t>, nella sezione dedicata al client, c’è un’apposita finestra relativa alle sessioni attive in quel preciso istante</a:t>
            </a:r>
          </a:p>
          <a:p>
            <a:endParaRPr lang="it-IT"/>
          </a:p>
        </p:txBody>
      </p:sp>
      <p:pic>
        <p:nvPicPr>
          <p:cNvPr id="5" name="Immagine 4" descr="Immagine che contiene testo, schermata&#10;&#10;Il contenuto generato dall'IA potrebbe non essere corretto.">
            <a:extLst>
              <a:ext uri="{FF2B5EF4-FFF2-40B4-BE49-F238E27FC236}">
                <a16:creationId xmlns:a16="http://schemas.microsoft.com/office/drawing/2014/main" id="{FF7A0DD8-309D-DAB3-D3BF-FCE0B5A7C238}"/>
              </a:ext>
            </a:extLst>
          </p:cNvPr>
          <p:cNvPicPr>
            <a:picLocks noChangeAspect="1"/>
          </p:cNvPicPr>
          <p:nvPr/>
        </p:nvPicPr>
        <p:blipFill>
          <a:blip r:embed="rId2"/>
          <a:stretch>
            <a:fillRect/>
          </a:stretch>
        </p:blipFill>
        <p:spPr>
          <a:xfrm>
            <a:off x="1337134" y="3591612"/>
            <a:ext cx="9514555" cy="2189136"/>
          </a:xfrm>
          <a:prstGeom prst="rect">
            <a:avLst/>
          </a:prstGeom>
        </p:spPr>
      </p:pic>
    </p:spTree>
    <p:extLst>
      <p:ext uri="{BB962C8B-B14F-4D97-AF65-F5344CB8AC3E}">
        <p14:creationId xmlns:p14="http://schemas.microsoft.com/office/powerpoint/2010/main" val="25870952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0DE80-6F50-50E0-7A7C-516790B9A1E2}"/>
              </a:ext>
            </a:extLst>
          </p:cNvPr>
          <p:cNvSpPr>
            <a:spLocks noGrp="1"/>
          </p:cNvSpPr>
          <p:nvPr>
            <p:ph type="title"/>
          </p:nvPr>
        </p:nvSpPr>
        <p:spPr/>
        <p:txBody>
          <a:bodyPr/>
          <a:lstStyle/>
          <a:p>
            <a:r>
              <a:rPr lang="it-IT"/>
              <a:t>IA-4 – IA-4(4) – </a:t>
            </a:r>
            <a:r>
              <a:rPr lang="it-IT" err="1"/>
              <a:t>Identifier</a:t>
            </a:r>
            <a:r>
              <a:rPr lang="it-IT"/>
              <a:t> management</a:t>
            </a:r>
          </a:p>
        </p:txBody>
      </p:sp>
      <p:sp>
        <p:nvSpPr>
          <p:cNvPr id="3" name="Segnaposto testo 2">
            <a:extLst>
              <a:ext uri="{FF2B5EF4-FFF2-40B4-BE49-F238E27FC236}">
                <a16:creationId xmlns:a16="http://schemas.microsoft.com/office/drawing/2014/main" id="{2D557C58-48AE-6669-A09D-190C851A0C9C}"/>
              </a:ext>
            </a:extLst>
          </p:cNvPr>
          <p:cNvSpPr>
            <a:spLocks noGrp="1"/>
          </p:cNvSpPr>
          <p:nvPr>
            <p:ph type="body" idx="1"/>
          </p:nvPr>
        </p:nvSpPr>
        <p:spPr/>
        <p:txBody>
          <a:bodyPr/>
          <a:lstStyle/>
          <a:p>
            <a:pPr marL="643420" indent="-457200">
              <a:buFont typeface="+mj-lt"/>
              <a:buAutoNum type="alphaLcParenR"/>
            </a:pPr>
            <a:r>
              <a:rPr lang="it-IT" i="1"/>
              <a:t>Gestire gli identificatori del sistema ricevendo l'autorizzazione da ruoli definiti dall'organizzazione ad assegnare un identificatore individuale, di gruppo, di ruolo, di servizio o di dispositivo;</a:t>
            </a:r>
          </a:p>
          <a:p>
            <a:pPr marL="643420" indent="-457200">
              <a:buFont typeface="+mj-lt"/>
              <a:buAutoNum type="alphaLcParenR"/>
            </a:pPr>
            <a:r>
              <a:rPr lang="it-IT" i="1"/>
              <a:t>Selezionare un identificatore che identifichi un individuo, un gruppo, un ruolo, un servizio o un dispositivo;</a:t>
            </a:r>
          </a:p>
          <a:p>
            <a:pPr marL="643420" indent="-457200">
              <a:buFont typeface="+mj-lt"/>
              <a:buAutoNum type="alphaLcParenR"/>
            </a:pPr>
            <a:r>
              <a:rPr lang="it-IT" i="1"/>
              <a:t>Assegnare l'identificatore all'individuo, al gruppo, al ruolo, al servizio o al dispositivo previsto; </a:t>
            </a:r>
          </a:p>
          <a:p>
            <a:pPr marL="643420" indent="-457200">
              <a:buFont typeface="+mj-lt"/>
              <a:buAutoNum type="alphaLcParenR"/>
            </a:pPr>
            <a:r>
              <a:rPr lang="it-IT" i="1"/>
              <a:t>Impedire il riutilizzo degli identificatori per un periodo di tempo definito dall'organizzazione</a:t>
            </a:r>
            <a:r>
              <a:rPr lang="it-IT"/>
              <a:t>.</a:t>
            </a:r>
          </a:p>
          <a:p>
            <a:pPr marL="643420" indent="-457200">
              <a:buFont typeface="+mj-lt"/>
              <a:buAutoNum type="alphaLcParenR"/>
            </a:pPr>
            <a:endParaRPr lang="it-IT"/>
          </a:p>
          <a:p>
            <a:pPr marL="186220" indent="0">
              <a:buNone/>
            </a:pPr>
            <a:endParaRPr lang="it-IT"/>
          </a:p>
          <a:p>
            <a:pPr marL="186220" indent="0">
              <a:buNone/>
            </a:pPr>
            <a:r>
              <a:rPr lang="it-IT" err="1"/>
              <a:t>Keycloak</a:t>
            </a:r>
            <a:r>
              <a:rPr lang="it-IT"/>
              <a:t> assegna a ogni utente un </a:t>
            </a:r>
            <a:r>
              <a:rPr lang="it-IT" b="1"/>
              <a:t>UUID</a:t>
            </a:r>
            <a:r>
              <a:rPr lang="it-IT"/>
              <a:t> di 128-bit immutabile. Questo garantisce l'univocità assoluta e impedisce il riutilizzo degli ID anche in caso di omonimia o cancellazione/ricreazione dell'account.</a:t>
            </a:r>
          </a:p>
          <a:p>
            <a:pPr marL="186220" indent="0">
              <a:buNone/>
            </a:pPr>
            <a:endParaRPr lang="it-IT"/>
          </a:p>
          <a:p>
            <a:pPr marL="186220" indent="0">
              <a:buNone/>
            </a:pPr>
            <a:endParaRPr lang="it-IT"/>
          </a:p>
          <a:p>
            <a:pPr marL="186220" indent="0">
              <a:buNone/>
            </a:pPr>
            <a:endParaRPr lang="it-IT"/>
          </a:p>
        </p:txBody>
      </p:sp>
    </p:spTree>
    <p:extLst>
      <p:ext uri="{BB962C8B-B14F-4D97-AF65-F5344CB8AC3E}">
        <p14:creationId xmlns:p14="http://schemas.microsoft.com/office/powerpoint/2010/main" val="18540494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BF13-6B24-2297-DD1D-3F75C753BE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651A1F8-8AB1-D8B5-24A6-1C0AD8D8BE64}"/>
              </a:ext>
            </a:extLst>
          </p:cNvPr>
          <p:cNvSpPr>
            <a:spLocks noGrp="1"/>
          </p:cNvSpPr>
          <p:nvPr>
            <p:ph type="title"/>
          </p:nvPr>
        </p:nvSpPr>
        <p:spPr/>
        <p:txBody>
          <a:bodyPr/>
          <a:lstStyle/>
          <a:p>
            <a:r>
              <a:rPr lang="it-IT"/>
              <a:t>IA-4 – IA-4(4) – </a:t>
            </a:r>
            <a:r>
              <a:rPr lang="it-IT" err="1"/>
              <a:t>Identifier</a:t>
            </a:r>
            <a:r>
              <a:rPr lang="it-IT"/>
              <a:t> management</a:t>
            </a:r>
          </a:p>
        </p:txBody>
      </p:sp>
      <p:pic>
        <p:nvPicPr>
          <p:cNvPr id="5" name="Immagine 4" descr="Immagine che contiene testo, schermata, menu, Carattere&#10;&#10;Il contenuto generato dall'IA potrebbe non essere corretto.">
            <a:extLst>
              <a:ext uri="{FF2B5EF4-FFF2-40B4-BE49-F238E27FC236}">
                <a16:creationId xmlns:a16="http://schemas.microsoft.com/office/drawing/2014/main" id="{5D4B5017-2558-B29F-F9FE-5908DDB13506}"/>
              </a:ext>
            </a:extLst>
          </p:cNvPr>
          <p:cNvPicPr>
            <a:picLocks noChangeAspect="1"/>
          </p:cNvPicPr>
          <p:nvPr/>
        </p:nvPicPr>
        <p:blipFill>
          <a:blip r:embed="rId2"/>
          <a:stretch>
            <a:fillRect/>
          </a:stretch>
        </p:blipFill>
        <p:spPr>
          <a:xfrm>
            <a:off x="4683122" y="1385740"/>
            <a:ext cx="2822580" cy="4953786"/>
          </a:xfrm>
          <a:prstGeom prst="rect">
            <a:avLst/>
          </a:prstGeom>
        </p:spPr>
      </p:pic>
    </p:spTree>
    <p:extLst>
      <p:ext uri="{BB962C8B-B14F-4D97-AF65-F5344CB8AC3E}">
        <p14:creationId xmlns:p14="http://schemas.microsoft.com/office/powerpoint/2010/main" val="36634058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ADB3FE-5BD4-3D22-8D7A-AFAFF9CF9CF7}"/>
              </a:ext>
            </a:extLst>
          </p:cNvPr>
          <p:cNvSpPr>
            <a:spLocks noGrp="1"/>
          </p:cNvSpPr>
          <p:nvPr>
            <p:ph type="title"/>
          </p:nvPr>
        </p:nvSpPr>
        <p:spPr/>
        <p:txBody>
          <a:bodyPr/>
          <a:lstStyle/>
          <a:p>
            <a:r>
              <a:rPr lang="it-IT"/>
              <a:t>IA-5 – Authentication management</a:t>
            </a:r>
          </a:p>
        </p:txBody>
      </p:sp>
      <p:sp>
        <p:nvSpPr>
          <p:cNvPr id="3" name="Segnaposto testo 2">
            <a:extLst>
              <a:ext uri="{FF2B5EF4-FFF2-40B4-BE49-F238E27FC236}">
                <a16:creationId xmlns:a16="http://schemas.microsoft.com/office/drawing/2014/main" id="{C424E650-FE85-5FDC-F974-E131D6868062}"/>
              </a:ext>
            </a:extLst>
          </p:cNvPr>
          <p:cNvSpPr>
            <a:spLocks noGrp="1"/>
          </p:cNvSpPr>
          <p:nvPr>
            <p:ph type="body" idx="1"/>
          </p:nvPr>
        </p:nvSpPr>
        <p:spPr/>
        <p:txBody>
          <a:bodyPr/>
          <a:lstStyle/>
          <a:p>
            <a:pPr marL="311150" indent="-171450">
              <a:lnSpc>
                <a:spcPct val="107000"/>
              </a:lnSpc>
              <a:spcAft>
                <a:spcPts val="800"/>
              </a:spcAft>
            </a:pPr>
            <a:r>
              <a:rPr lang="it-IT" sz="1400" i="1" kern="100">
                <a:ea typeface="Calibri" panose="020F0502020204030204" pitchFamily="34" charset="0"/>
                <a:cs typeface="Times New Roman" panose="02020603050405020304" pitchFamily="18" charset="0"/>
              </a:rPr>
              <a:t>Gestire l'autenticatore in modo tale da:</a:t>
            </a:r>
          </a:p>
          <a:p>
            <a:pPr marL="920597" lvl="1" indent="-171450" algn="just">
              <a:lnSpc>
                <a:spcPct val="107000"/>
              </a:lnSpc>
              <a:spcAft>
                <a:spcPts val="800"/>
              </a:spcAft>
            </a:pPr>
            <a:r>
              <a:rPr lang="it-IT" sz="1400" i="1" kern="100">
                <a:ea typeface="Calibri" panose="020F0502020204030204" pitchFamily="34" charset="0"/>
                <a:cs typeface="Times New Roman" panose="02020603050405020304" pitchFamily="18" charset="0"/>
              </a:rPr>
              <a:t>Stabilire il contenuto dell'autenticatore iniziale per qualsiasi autenticatore emesso dall'organizzazione;</a:t>
            </a:r>
          </a:p>
          <a:p>
            <a:pPr marL="920597" lvl="1" indent="-171450" algn="just">
              <a:lnSpc>
                <a:spcPct val="107000"/>
              </a:lnSpc>
              <a:spcAft>
                <a:spcPts val="800"/>
              </a:spcAft>
            </a:pPr>
            <a:r>
              <a:rPr lang="it-IT" sz="1400" i="1" kern="100">
                <a:ea typeface="Calibri" panose="020F0502020204030204" pitchFamily="34" charset="0"/>
                <a:cs typeface="Times New Roman" panose="02020603050405020304" pitchFamily="18" charset="0"/>
              </a:rPr>
              <a:t>Assicurarsi che gli autenticatori abbiano le risorse per l'uso previsto;</a:t>
            </a:r>
          </a:p>
          <a:p>
            <a:pPr marL="920597" lvl="1" indent="-171450" algn="just">
              <a:lnSpc>
                <a:spcPct val="107000"/>
              </a:lnSpc>
              <a:spcAft>
                <a:spcPts val="800"/>
              </a:spcAft>
            </a:pPr>
            <a:r>
              <a:rPr lang="it-IT" sz="1400" i="1" kern="100">
                <a:ea typeface="Calibri" panose="020F0502020204030204" pitchFamily="34" charset="0"/>
                <a:cs typeface="Times New Roman" panose="02020603050405020304" pitchFamily="18" charset="0"/>
              </a:rPr>
              <a:t>Stabilire e implementare procedure amministrative per la distribuzione iniziale degli autenticatori, per gli autenticatori persi, compromessi o danneggiati e per la revoca degli autenticatori;</a:t>
            </a:r>
          </a:p>
          <a:p>
            <a:pPr marL="920597" lvl="1" indent="-171450" algn="just">
              <a:lnSpc>
                <a:spcPct val="107000"/>
              </a:lnSpc>
              <a:spcAft>
                <a:spcPts val="800"/>
              </a:spcAft>
            </a:pPr>
            <a:r>
              <a:rPr lang="it-IT" sz="1400" i="1" kern="100">
                <a:ea typeface="Calibri" panose="020F0502020204030204" pitchFamily="34" charset="0"/>
                <a:cs typeface="Times New Roman" panose="02020603050405020304" pitchFamily="18" charset="0"/>
              </a:rPr>
              <a:t>Cambiare gli autenticatori predefiniti prima del primo utilizzo;</a:t>
            </a:r>
          </a:p>
          <a:p>
            <a:pPr marL="920597" lvl="1" indent="-171450" algn="just">
              <a:lnSpc>
                <a:spcPct val="107000"/>
              </a:lnSpc>
              <a:spcAft>
                <a:spcPts val="800"/>
              </a:spcAft>
            </a:pPr>
            <a:r>
              <a:rPr lang="it-IT" sz="1400" i="1" kern="100">
                <a:ea typeface="Calibri" panose="020F0502020204030204" pitchFamily="34" charset="0"/>
                <a:cs typeface="Times New Roman" panose="02020603050405020304" pitchFamily="18" charset="0"/>
              </a:rPr>
              <a:t>Cambiare o aggiornare gli autenticatori o quando si verificano</a:t>
            </a:r>
          </a:p>
          <a:p>
            <a:pPr marL="920597" lvl="1" indent="-171450" algn="just">
              <a:lnSpc>
                <a:spcPct val="107000"/>
              </a:lnSpc>
              <a:spcAft>
                <a:spcPts val="800"/>
              </a:spcAft>
            </a:pPr>
            <a:r>
              <a:rPr lang="it-IT" sz="1400" i="1" kern="100">
                <a:ea typeface="Calibri" panose="020F0502020204030204" pitchFamily="34" charset="0"/>
                <a:cs typeface="Times New Roman" panose="02020603050405020304" pitchFamily="18" charset="0"/>
              </a:rPr>
              <a:t>Proteggere il contenuto dell'autenticatore dalla divulgazione e dalla modifica non autorizzata;</a:t>
            </a:r>
          </a:p>
          <a:p>
            <a:pPr marL="920597" lvl="1" indent="-171450" algn="just">
              <a:lnSpc>
                <a:spcPct val="107000"/>
              </a:lnSpc>
              <a:spcAft>
                <a:spcPts val="800"/>
              </a:spcAft>
            </a:pPr>
            <a:r>
              <a:rPr lang="it-IT" sz="1400" i="1" kern="100">
                <a:ea typeface="Calibri" panose="020F0502020204030204" pitchFamily="34" charset="0"/>
                <a:cs typeface="Times New Roman" panose="02020603050405020304" pitchFamily="18" charset="0"/>
              </a:rPr>
              <a:t>Richiedere agli individui di adottare, e ai dispositivi di implementare, controlli specifici per proteggere gli autenticatori; </a:t>
            </a:r>
          </a:p>
          <a:p>
            <a:pPr marL="920597" lvl="1" indent="-171450" algn="just">
              <a:lnSpc>
                <a:spcPct val="107000"/>
              </a:lnSpc>
              <a:spcAft>
                <a:spcPts val="800"/>
              </a:spcAft>
            </a:pPr>
            <a:r>
              <a:rPr lang="it-IT" sz="1400" i="1" kern="100">
                <a:ea typeface="Calibri" panose="020F0502020204030204" pitchFamily="34" charset="0"/>
                <a:cs typeface="Times New Roman" panose="02020603050405020304" pitchFamily="18" charset="0"/>
              </a:rPr>
              <a:t>Modificare gli autenticatori per gli account di gruppo o di ruolo quando l'appartenenza a tali account cambia.</a:t>
            </a:r>
          </a:p>
          <a:p>
            <a:pPr marL="139700" indent="0">
              <a:lnSpc>
                <a:spcPct val="107000"/>
              </a:lnSpc>
              <a:spcAft>
                <a:spcPts val="800"/>
              </a:spcAft>
              <a:buNone/>
            </a:pPr>
            <a:endParaRPr lang="it-IT" sz="1200" kern="100">
              <a:latin typeface="DM Sans" pitchFamily="2" charset="0"/>
              <a:ea typeface="Calibri" panose="020F0502020204030204" pitchFamily="34" charset="0"/>
              <a:cs typeface="Times New Roman" panose="02020603050405020304" pitchFamily="18" charset="0"/>
            </a:endParaRPr>
          </a:p>
          <a:p>
            <a:pPr marL="139700" indent="0">
              <a:lnSpc>
                <a:spcPct val="107000"/>
              </a:lnSpc>
              <a:spcAft>
                <a:spcPts val="800"/>
              </a:spcAft>
              <a:buNone/>
            </a:pPr>
            <a:endParaRPr lang="it-IT" sz="1200" kern="100">
              <a:latin typeface="DM Sans" pitchFamily="2" charset="0"/>
              <a:ea typeface="Calibri" panose="020F0502020204030204" pitchFamily="34" charset="0"/>
              <a:cs typeface="Times New Roman" panose="02020603050405020304" pitchFamily="18" charset="0"/>
            </a:endParaRPr>
          </a:p>
          <a:p>
            <a:pPr marL="139700" indent="0">
              <a:lnSpc>
                <a:spcPct val="107000"/>
              </a:lnSpc>
              <a:spcAft>
                <a:spcPts val="800"/>
              </a:spcAft>
              <a:buNone/>
            </a:pPr>
            <a:r>
              <a:rPr lang="it-IT" sz="1800" kern="100">
                <a:latin typeface="DM Sans" pitchFamily="2" charset="0"/>
                <a:ea typeface="Calibri" panose="020F0502020204030204" pitchFamily="34" charset="0"/>
                <a:cs typeface="Times New Roman" panose="02020603050405020304" pitchFamily="18" charset="0"/>
              </a:rPr>
              <a:t>Il sistema prevede delle regole affinché la password che l’utente immette durante la fase di registrazione rispetti determinati vincoli di sicurezza tale da non rendere l’account vulnerabile.</a:t>
            </a:r>
          </a:p>
          <a:p>
            <a:pPr marL="311150" indent="-171450">
              <a:lnSpc>
                <a:spcPct val="107000"/>
              </a:lnSpc>
              <a:spcAft>
                <a:spcPts val="800"/>
              </a:spcAft>
            </a:pPr>
            <a:endParaRPr lang="it-IT" sz="1200" i="1" kern="100">
              <a:ea typeface="Calibri" panose="020F0502020204030204" pitchFamily="34" charset="0"/>
              <a:cs typeface="Times New Roman" panose="02020603050405020304" pitchFamily="18" charset="0"/>
            </a:endParaRPr>
          </a:p>
          <a:p>
            <a:pPr marL="311150" indent="-171450">
              <a:lnSpc>
                <a:spcPct val="107000"/>
              </a:lnSpc>
              <a:spcAft>
                <a:spcPts val="800"/>
              </a:spcAft>
            </a:pPr>
            <a:endParaRPr lang="it-IT" sz="1200" i="1" kern="100">
              <a:ea typeface="Calibri" panose="020F0502020204030204" pitchFamily="34" charset="0"/>
              <a:cs typeface="Times New Roman" panose="02020603050405020304" pitchFamily="18" charset="0"/>
            </a:endParaRPr>
          </a:p>
          <a:p>
            <a:pPr marL="311150" indent="-171450">
              <a:lnSpc>
                <a:spcPct val="107000"/>
              </a:lnSpc>
              <a:spcAft>
                <a:spcPts val="800"/>
              </a:spcAft>
            </a:pPr>
            <a:endParaRPr lang="it-IT" sz="1200" i="1" kern="100">
              <a:ea typeface="Calibri" panose="020F0502020204030204" pitchFamily="34" charset="0"/>
              <a:cs typeface="Times New Roman" panose="02020603050405020304" pitchFamily="18" charset="0"/>
            </a:endParaRPr>
          </a:p>
          <a:p>
            <a:endParaRPr lang="it-IT" sz="1200" i="1"/>
          </a:p>
        </p:txBody>
      </p:sp>
    </p:spTree>
    <p:extLst>
      <p:ext uri="{BB962C8B-B14F-4D97-AF65-F5344CB8AC3E}">
        <p14:creationId xmlns:p14="http://schemas.microsoft.com/office/powerpoint/2010/main" val="37904399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99F0D0-ACD9-92C3-6E09-8E2B36D82B4B}"/>
              </a:ext>
            </a:extLst>
          </p:cNvPr>
          <p:cNvSpPr>
            <a:spLocks noGrp="1"/>
          </p:cNvSpPr>
          <p:nvPr>
            <p:ph type="title"/>
          </p:nvPr>
        </p:nvSpPr>
        <p:spPr/>
        <p:txBody>
          <a:bodyPr/>
          <a:lstStyle/>
          <a:p>
            <a:r>
              <a:rPr lang="it-IT"/>
              <a:t>IA-5(1) – Password </a:t>
            </a:r>
            <a:r>
              <a:rPr lang="it-IT" err="1"/>
              <a:t>based</a:t>
            </a:r>
            <a:r>
              <a:rPr lang="it-IT"/>
              <a:t> authentication</a:t>
            </a:r>
          </a:p>
        </p:txBody>
      </p:sp>
      <p:sp>
        <p:nvSpPr>
          <p:cNvPr id="3" name="Segnaposto testo 2">
            <a:extLst>
              <a:ext uri="{FF2B5EF4-FFF2-40B4-BE49-F238E27FC236}">
                <a16:creationId xmlns:a16="http://schemas.microsoft.com/office/drawing/2014/main" id="{460EFBC9-E7F0-7A4A-AA80-BA6E252C587B}"/>
              </a:ext>
            </a:extLst>
          </p:cNvPr>
          <p:cNvSpPr>
            <a:spLocks noGrp="1"/>
          </p:cNvSpPr>
          <p:nvPr>
            <p:ph type="body" idx="1"/>
          </p:nvPr>
        </p:nvSpPr>
        <p:spPr/>
        <p:txBody>
          <a:bodyPr/>
          <a:lstStyle/>
          <a:p>
            <a:pPr marL="425450" indent="-285750" algn="just">
              <a:lnSpc>
                <a:spcPct val="107000"/>
              </a:lnSpc>
              <a:spcAft>
                <a:spcPts val="800"/>
              </a:spcAft>
            </a:pPr>
            <a:r>
              <a:rPr lang="it-IT" sz="1400" i="1" kern="100">
                <a:ea typeface="Calibri" panose="020F0502020204030204" pitchFamily="34" charset="0"/>
                <a:cs typeface="Times New Roman" panose="02020603050405020304" pitchFamily="18" charset="0"/>
              </a:rPr>
              <a:t>Mantenere un elenco di password comunemente utilizzate, previste o compromesse e aggiornare l'elenco e quando si sospetta che le password dell'organizzazione siano state compromesse direttamente o indirettamente;</a:t>
            </a:r>
          </a:p>
          <a:p>
            <a:pPr marL="425450" indent="-285750" algn="just">
              <a:lnSpc>
                <a:spcPct val="107000"/>
              </a:lnSpc>
              <a:spcAft>
                <a:spcPts val="800"/>
              </a:spcAft>
            </a:pPr>
            <a:r>
              <a:rPr lang="it-IT" sz="1400" i="1" kern="100">
                <a:ea typeface="Calibri" panose="020F0502020204030204" pitchFamily="34" charset="0"/>
                <a:cs typeface="Times New Roman" panose="02020603050405020304" pitchFamily="18" charset="0"/>
              </a:rPr>
              <a:t>Verificare, quando gli utenti creano o aggiornano le password, che queste non siano presenti nell'elenco delle password di uso comune, previste o compromesse di cui al punto IA-5(1)(a);</a:t>
            </a:r>
          </a:p>
          <a:p>
            <a:pPr marL="425450" indent="-285750" algn="just">
              <a:lnSpc>
                <a:spcPct val="107000"/>
              </a:lnSpc>
              <a:spcAft>
                <a:spcPts val="800"/>
              </a:spcAft>
            </a:pPr>
            <a:r>
              <a:rPr lang="it-IT" sz="1400" i="1" kern="100">
                <a:ea typeface="Calibri" panose="020F0502020204030204" pitchFamily="34" charset="0"/>
                <a:cs typeface="Times New Roman" panose="02020603050405020304" pitchFamily="18" charset="0"/>
              </a:rPr>
              <a:t>Trasmettere le password solo su canali protetti da crittografia;</a:t>
            </a:r>
          </a:p>
          <a:p>
            <a:pPr marL="425450" indent="-285750" algn="just">
              <a:lnSpc>
                <a:spcPct val="107000"/>
              </a:lnSpc>
              <a:spcAft>
                <a:spcPts val="800"/>
              </a:spcAft>
            </a:pPr>
            <a:r>
              <a:rPr lang="it-IT" sz="1400" i="1" kern="100">
                <a:ea typeface="Calibri" panose="020F0502020204030204" pitchFamily="34" charset="0"/>
                <a:cs typeface="Times New Roman" panose="02020603050405020304" pitchFamily="18" charset="0"/>
              </a:rPr>
              <a:t>Memorizzare le password utilizzando una funzione di derivazione della </a:t>
            </a:r>
            <a:r>
              <a:rPr lang="it-IT" sz="1400" i="1" kern="100" err="1">
                <a:ea typeface="Calibri" panose="020F0502020204030204" pitchFamily="34" charset="0"/>
                <a:cs typeface="Times New Roman" panose="02020603050405020304" pitchFamily="18" charset="0"/>
              </a:rPr>
              <a:t>salted</a:t>
            </a:r>
            <a:r>
              <a:rPr lang="it-IT" sz="1400" i="1" kern="100">
                <a:ea typeface="Calibri" panose="020F0502020204030204" pitchFamily="34" charset="0"/>
                <a:cs typeface="Times New Roman" panose="02020603050405020304" pitchFamily="18" charset="0"/>
              </a:rPr>
              <a:t> key approvata, preferibilmente utilizzando un </a:t>
            </a:r>
            <a:r>
              <a:rPr lang="it-IT" sz="1400" i="1" kern="100" err="1">
                <a:ea typeface="Calibri" panose="020F0502020204030204" pitchFamily="34" charset="0"/>
                <a:cs typeface="Times New Roman" panose="02020603050405020304" pitchFamily="18" charset="0"/>
              </a:rPr>
              <a:t>hash</a:t>
            </a:r>
            <a:r>
              <a:rPr lang="it-IT" sz="1400" i="1" kern="100">
                <a:ea typeface="Calibri" panose="020F0502020204030204" pitchFamily="34" charset="0"/>
                <a:cs typeface="Times New Roman" panose="02020603050405020304" pitchFamily="18" charset="0"/>
              </a:rPr>
              <a:t> con chiave;</a:t>
            </a:r>
          </a:p>
          <a:p>
            <a:pPr marL="425450" indent="-285750" algn="just">
              <a:lnSpc>
                <a:spcPct val="107000"/>
              </a:lnSpc>
              <a:spcAft>
                <a:spcPts val="800"/>
              </a:spcAft>
            </a:pPr>
            <a:r>
              <a:rPr lang="it-IT" sz="1400" i="1" kern="100">
                <a:ea typeface="Calibri" panose="020F0502020204030204" pitchFamily="34" charset="0"/>
                <a:cs typeface="Times New Roman" panose="02020603050405020304" pitchFamily="18" charset="0"/>
              </a:rPr>
              <a:t>Richiedere la selezione immediata di una nuova password al momento del recupero dell'account;</a:t>
            </a:r>
          </a:p>
          <a:p>
            <a:pPr marL="425450" indent="-285750" algn="just">
              <a:lnSpc>
                <a:spcPct val="107000"/>
              </a:lnSpc>
              <a:spcAft>
                <a:spcPts val="800"/>
              </a:spcAft>
            </a:pPr>
            <a:r>
              <a:rPr lang="it-IT" sz="1400" i="1" kern="100">
                <a:ea typeface="Calibri" panose="020F0502020204030204" pitchFamily="34" charset="0"/>
                <a:cs typeface="Times New Roman" panose="02020603050405020304" pitchFamily="18" charset="0"/>
              </a:rPr>
              <a:t>Consentire all'utente di selezionare password e frasi di accesso lunghe, compresi gli spazi e tutti i caratteri stampabili</a:t>
            </a:r>
          </a:p>
          <a:p>
            <a:pPr marL="139700" indent="0" algn="just">
              <a:lnSpc>
                <a:spcPct val="107000"/>
              </a:lnSpc>
              <a:spcAft>
                <a:spcPts val="800"/>
              </a:spcAft>
              <a:buNone/>
            </a:pPr>
            <a:endParaRPr lang="it-IT" sz="1400" i="1" kern="10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a:ea typeface="Calibri" panose="020F0502020204030204" pitchFamily="34" charset="0"/>
                <a:cs typeface="Times New Roman" panose="02020603050405020304" pitchFamily="18" charset="0"/>
              </a:rPr>
              <a:t>Tramite </a:t>
            </a:r>
            <a:r>
              <a:rPr lang="it-IT" sz="1400" kern="100" err="1">
                <a:ea typeface="Calibri" panose="020F0502020204030204" pitchFamily="34" charset="0"/>
                <a:cs typeface="Times New Roman" panose="02020603050405020304" pitchFamily="18" charset="0"/>
              </a:rPr>
              <a:t>Keycloak</a:t>
            </a:r>
            <a:r>
              <a:rPr lang="it-IT" sz="1400" kern="100">
                <a:ea typeface="Calibri" panose="020F0502020204030204" pitchFamily="34" charset="0"/>
                <a:cs typeface="Times New Roman" panose="02020603050405020304" pitchFamily="18" charset="0"/>
              </a:rPr>
              <a:t> è stata implementata una </a:t>
            </a:r>
            <a:r>
              <a:rPr lang="it-IT" sz="1400" b="1" kern="100">
                <a:ea typeface="Calibri" panose="020F0502020204030204" pitchFamily="34" charset="0"/>
                <a:cs typeface="Times New Roman" panose="02020603050405020304" pitchFamily="18" charset="0"/>
              </a:rPr>
              <a:t>Password Policy</a:t>
            </a:r>
            <a:r>
              <a:rPr lang="it-IT" sz="1400" kern="100">
                <a:ea typeface="Calibri" panose="020F0502020204030204" pitchFamily="34" charset="0"/>
                <a:cs typeface="Times New Roman" panose="02020603050405020304" pitchFamily="18" charset="0"/>
              </a:rPr>
              <a:t>. Inoltre, alcuni aspetti del controllo vengono nativamente implementati da </a:t>
            </a:r>
            <a:r>
              <a:rPr lang="it-IT" sz="1400" kern="100" err="1">
                <a:ea typeface="Calibri" panose="020F0502020204030204" pitchFamily="34" charset="0"/>
                <a:cs typeface="Times New Roman" panose="02020603050405020304" pitchFamily="18" charset="0"/>
              </a:rPr>
              <a:t>Keycloak</a:t>
            </a:r>
            <a:r>
              <a:rPr lang="it-IT" sz="1400" kern="100">
                <a:ea typeface="Calibri" panose="020F0502020204030204" pitchFamily="34" charset="0"/>
                <a:cs typeface="Times New Roman" panose="02020603050405020304" pitchFamily="18" charset="0"/>
              </a:rPr>
              <a:t> stesso.</a:t>
            </a:r>
            <a:endParaRPr lang="it-IT"/>
          </a:p>
        </p:txBody>
      </p:sp>
    </p:spTree>
    <p:extLst>
      <p:ext uri="{BB962C8B-B14F-4D97-AF65-F5344CB8AC3E}">
        <p14:creationId xmlns:p14="http://schemas.microsoft.com/office/powerpoint/2010/main" val="2634833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EDE4A-55D9-D13C-1884-44533755143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DA50E3F-66E1-7879-FDC9-926C39B507A8}"/>
              </a:ext>
            </a:extLst>
          </p:cNvPr>
          <p:cNvSpPr>
            <a:spLocks noGrp="1"/>
          </p:cNvSpPr>
          <p:nvPr>
            <p:ph type="title"/>
          </p:nvPr>
        </p:nvSpPr>
        <p:spPr/>
        <p:txBody>
          <a:bodyPr/>
          <a:lstStyle/>
          <a:p>
            <a:r>
              <a:rPr lang="it-IT"/>
              <a:t>IA-5(1) – Password </a:t>
            </a:r>
            <a:r>
              <a:rPr lang="it-IT" err="1"/>
              <a:t>based</a:t>
            </a:r>
            <a:r>
              <a:rPr lang="it-IT"/>
              <a:t> authentication</a:t>
            </a:r>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DDB5929A-9546-7BDF-91BA-675B6960ACA3}"/>
              </a:ext>
            </a:extLst>
          </p:cNvPr>
          <p:cNvPicPr>
            <a:picLocks noChangeAspect="1"/>
          </p:cNvPicPr>
          <p:nvPr/>
        </p:nvPicPr>
        <p:blipFill>
          <a:blip r:embed="rId2"/>
          <a:stretch>
            <a:fillRect/>
          </a:stretch>
        </p:blipFill>
        <p:spPr>
          <a:xfrm>
            <a:off x="2577513" y="1385805"/>
            <a:ext cx="7786743" cy="5288868"/>
          </a:xfrm>
          <a:prstGeom prst="rect">
            <a:avLst/>
          </a:prstGeom>
        </p:spPr>
      </p:pic>
    </p:spTree>
    <p:extLst>
      <p:ext uri="{BB962C8B-B14F-4D97-AF65-F5344CB8AC3E}">
        <p14:creationId xmlns:p14="http://schemas.microsoft.com/office/powerpoint/2010/main" val="297162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0344AF-5106-F80E-9EDD-92C2AFFE14A1}"/>
              </a:ext>
            </a:extLst>
          </p:cNvPr>
          <p:cNvSpPr>
            <a:spLocks noGrp="1"/>
          </p:cNvSpPr>
          <p:nvPr>
            <p:ph type="title"/>
          </p:nvPr>
        </p:nvSpPr>
        <p:spPr/>
        <p:txBody>
          <a:bodyPr/>
          <a:lstStyle/>
          <a:p>
            <a:pPr algn="ctr"/>
            <a:r>
              <a:rPr lang="it-IT"/>
              <a:t>Crittografia asimmetrica: due usi fondamentali</a:t>
            </a:r>
          </a:p>
        </p:txBody>
      </p:sp>
      <p:sp>
        <p:nvSpPr>
          <p:cNvPr id="3" name="Segnaposto testo 2">
            <a:extLst>
              <a:ext uri="{FF2B5EF4-FFF2-40B4-BE49-F238E27FC236}">
                <a16:creationId xmlns:a16="http://schemas.microsoft.com/office/drawing/2014/main" id="{F9058E80-7701-3AC5-30BD-ABEC6679ED74}"/>
              </a:ext>
            </a:extLst>
          </p:cNvPr>
          <p:cNvSpPr>
            <a:spLocks noGrp="1"/>
          </p:cNvSpPr>
          <p:nvPr>
            <p:ph type="body" idx="1"/>
          </p:nvPr>
        </p:nvSpPr>
        <p:spPr/>
        <p:txBody>
          <a:bodyPr/>
          <a:lstStyle/>
          <a:p>
            <a:r>
              <a:rPr lang="it-IT"/>
              <a:t>Con la crittografia asimmetrica è possibile garantire </a:t>
            </a:r>
            <a:r>
              <a:rPr lang="it-IT" err="1"/>
              <a:t>Confidentiality</a:t>
            </a:r>
            <a:r>
              <a:rPr lang="it-IT"/>
              <a:t> o </a:t>
            </a:r>
            <a:r>
              <a:rPr lang="it-IT" err="1"/>
              <a:t>Autenticity</a:t>
            </a:r>
            <a:r>
              <a:rPr lang="it-IT"/>
              <a:t> in base a quale chiave viene usata per cifrare e, conseguentemente, per decifrare.</a:t>
            </a:r>
          </a:p>
        </p:txBody>
      </p:sp>
      <p:graphicFrame>
        <p:nvGraphicFramePr>
          <p:cNvPr id="4" name="Tabella 3">
            <a:extLst>
              <a:ext uri="{FF2B5EF4-FFF2-40B4-BE49-F238E27FC236}">
                <a16:creationId xmlns:a16="http://schemas.microsoft.com/office/drawing/2014/main" id="{EA4FF726-05B6-AA55-A6B4-4D3A6C5D1DBC}"/>
              </a:ext>
            </a:extLst>
          </p:cNvPr>
          <p:cNvGraphicFramePr>
            <a:graphicFrameLocks noGrp="1"/>
          </p:cNvGraphicFramePr>
          <p:nvPr>
            <p:extLst>
              <p:ext uri="{D42A27DB-BD31-4B8C-83A1-F6EECF244321}">
                <p14:modId xmlns:p14="http://schemas.microsoft.com/office/powerpoint/2010/main" val="4084044257"/>
              </p:ext>
            </p:extLst>
          </p:nvPr>
        </p:nvGraphicFramePr>
        <p:xfrm>
          <a:off x="2031470" y="3008386"/>
          <a:ext cx="8125884" cy="2010918"/>
        </p:xfrm>
        <a:graphic>
          <a:graphicData uri="http://schemas.openxmlformats.org/drawingml/2006/table">
            <a:tbl>
              <a:tblPr firstRow="1" bandRow="1">
                <a:tableStyleId>{5C22544A-7EE6-4342-B048-85BDC9FD1C3A}</a:tableStyleId>
              </a:tblPr>
              <a:tblGrid>
                <a:gridCol w="2031471">
                  <a:extLst>
                    <a:ext uri="{9D8B030D-6E8A-4147-A177-3AD203B41FA5}">
                      <a16:colId xmlns:a16="http://schemas.microsoft.com/office/drawing/2014/main" val="1682998665"/>
                    </a:ext>
                  </a:extLst>
                </a:gridCol>
                <a:gridCol w="2031471">
                  <a:extLst>
                    <a:ext uri="{9D8B030D-6E8A-4147-A177-3AD203B41FA5}">
                      <a16:colId xmlns:a16="http://schemas.microsoft.com/office/drawing/2014/main" val="3173657843"/>
                    </a:ext>
                  </a:extLst>
                </a:gridCol>
                <a:gridCol w="2031493">
                  <a:extLst>
                    <a:ext uri="{9D8B030D-6E8A-4147-A177-3AD203B41FA5}">
                      <a16:colId xmlns:a16="http://schemas.microsoft.com/office/drawing/2014/main" val="2787092771"/>
                    </a:ext>
                  </a:extLst>
                </a:gridCol>
                <a:gridCol w="2031449">
                  <a:extLst>
                    <a:ext uri="{9D8B030D-6E8A-4147-A177-3AD203B41FA5}">
                      <a16:colId xmlns:a16="http://schemas.microsoft.com/office/drawing/2014/main" val="2666978104"/>
                    </a:ext>
                  </a:extLst>
                </a:gridCol>
              </a:tblGrid>
              <a:tr h="658872">
                <a:tc>
                  <a:txBody>
                    <a:bodyPr/>
                    <a:lstStyle/>
                    <a:p>
                      <a:pPr rtl="0">
                        <a:buNone/>
                      </a:pPr>
                      <a:r>
                        <a:rPr lang="it-IT" b="1">
                          <a:solidFill>
                            <a:srgbClr val="1B1C1D"/>
                          </a:solidFill>
                          <a:effectLst/>
                          <a:latin typeface="Google Sans Text"/>
                        </a:rPr>
                        <a:t>Scopo</a:t>
                      </a:r>
                      <a:endParaRPr lang="it-IT">
                        <a:solidFill>
                          <a:srgbClr val="1B1C1D"/>
                        </a:solidFill>
                        <a:effectLst/>
                        <a:latin typeface="Google Sans Text"/>
                      </a:endParaRPr>
                    </a:p>
                  </a:txBody>
                  <a:tcPr marL="76200" marR="76200" marT="50800" marB="50800" anchor="ctr"/>
                </a:tc>
                <a:tc>
                  <a:txBody>
                    <a:bodyPr/>
                    <a:lstStyle/>
                    <a:p>
                      <a:pPr rtl="0">
                        <a:buNone/>
                      </a:pPr>
                      <a:r>
                        <a:rPr lang="it-IT" b="1">
                          <a:solidFill>
                            <a:srgbClr val="1B1C1D"/>
                          </a:solidFill>
                          <a:effectLst/>
                          <a:latin typeface="Google Sans Text"/>
                        </a:rPr>
                        <a:t>Chiave di Partenza</a:t>
                      </a:r>
                      <a:endParaRPr lang="it-IT">
                        <a:solidFill>
                          <a:srgbClr val="1B1C1D"/>
                        </a:solidFill>
                        <a:effectLst/>
                        <a:latin typeface="Google Sans Text"/>
                      </a:endParaRPr>
                    </a:p>
                  </a:txBody>
                  <a:tcPr marL="76200" marR="76200" marT="50800" marB="50800" anchor="ctr"/>
                </a:tc>
                <a:tc>
                  <a:txBody>
                    <a:bodyPr/>
                    <a:lstStyle/>
                    <a:p>
                      <a:pPr rtl="0">
                        <a:buNone/>
                      </a:pPr>
                      <a:r>
                        <a:rPr lang="it-IT" b="1">
                          <a:solidFill>
                            <a:srgbClr val="1B1C1D"/>
                          </a:solidFill>
                          <a:effectLst/>
                          <a:latin typeface="Google Sans Text"/>
                        </a:rPr>
                        <a:t>Chiave di Arrivo</a:t>
                      </a:r>
                      <a:endParaRPr lang="it-IT">
                        <a:solidFill>
                          <a:srgbClr val="1B1C1D"/>
                        </a:solidFill>
                        <a:effectLst/>
                        <a:latin typeface="Google Sans Text"/>
                      </a:endParaRPr>
                    </a:p>
                  </a:txBody>
                  <a:tcPr marL="76200" marR="76200" marT="50800" marB="50800" anchor="ctr"/>
                </a:tc>
                <a:tc>
                  <a:txBody>
                    <a:bodyPr/>
                    <a:lstStyle/>
                    <a:p>
                      <a:pPr rtl="0">
                        <a:buNone/>
                      </a:pPr>
                      <a:r>
                        <a:rPr lang="it-IT" b="1">
                          <a:solidFill>
                            <a:srgbClr val="1B1C1D"/>
                          </a:solidFill>
                          <a:effectLst/>
                          <a:latin typeface="Google Sans Text"/>
                        </a:rPr>
                        <a:t>Risultato di Sicurezza</a:t>
                      </a:r>
                      <a:endParaRPr lang="it-IT">
                        <a:solidFill>
                          <a:srgbClr val="1B1C1D"/>
                        </a:solidFill>
                        <a:effectLst/>
                        <a:latin typeface="Google Sans Text"/>
                      </a:endParaRPr>
                    </a:p>
                  </a:txBody>
                  <a:tcPr marL="76200" marR="76200" marT="50800" marB="50800" anchor="ctr"/>
                </a:tc>
                <a:extLst>
                  <a:ext uri="{0D108BD9-81ED-4DB2-BD59-A6C34878D82A}">
                    <a16:rowId xmlns:a16="http://schemas.microsoft.com/office/drawing/2014/main" val="1377504564"/>
                  </a:ext>
                </a:extLst>
              </a:tr>
              <a:tr h="370840">
                <a:tc>
                  <a:txBody>
                    <a:bodyPr/>
                    <a:lstStyle/>
                    <a:p>
                      <a:pPr rtl="0">
                        <a:buNone/>
                      </a:pPr>
                      <a:r>
                        <a:rPr lang="it-IT" b="1">
                          <a:solidFill>
                            <a:srgbClr val="1B1C1D"/>
                          </a:solidFill>
                          <a:effectLst/>
                          <a:latin typeface="Google Sans Text"/>
                        </a:rPr>
                        <a:t>Confidentiality</a:t>
                      </a:r>
                      <a:endParaRPr lang="it-IT">
                        <a:solidFill>
                          <a:srgbClr val="1B1C1D"/>
                        </a:solidFill>
                        <a:effectLst/>
                        <a:latin typeface="Google Sans Text"/>
                      </a:endParaRPr>
                    </a:p>
                  </a:txBody>
                  <a:tcPr marL="76200" marR="76200" marT="50800" marB="50800" anchor="ctr"/>
                </a:tc>
                <a:tc>
                  <a:txBody>
                    <a:bodyPr/>
                    <a:lstStyle/>
                    <a:p>
                      <a:pPr rtl="0">
                        <a:buNone/>
                      </a:pPr>
                      <a:r>
                        <a:rPr lang="it-IT">
                          <a:solidFill>
                            <a:srgbClr val="1B1C1D"/>
                          </a:solidFill>
                          <a:effectLst/>
                          <a:latin typeface="Google Sans Text"/>
                        </a:rPr>
                        <a:t>Pubblica del Destinatario</a:t>
                      </a:r>
                    </a:p>
                  </a:txBody>
                  <a:tcPr marL="76200" marR="76200" marT="50800" marB="50800" anchor="ctr"/>
                </a:tc>
                <a:tc>
                  <a:txBody>
                    <a:bodyPr/>
                    <a:lstStyle/>
                    <a:p>
                      <a:pPr rtl="0">
                        <a:buNone/>
                      </a:pPr>
                      <a:r>
                        <a:rPr lang="it-IT">
                          <a:solidFill>
                            <a:srgbClr val="1B1C1D"/>
                          </a:solidFill>
                          <a:effectLst/>
                          <a:latin typeface="Google Sans Text"/>
                        </a:rPr>
                        <a:t>Privata del Destinatario</a:t>
                      </a:r>
                    </a:p>
                  </a:txBody>
                  <a:tcPr marL="76200" marR="76200" marT="50800" marB="50800" anchor="ctr"/>
                </a:tc>
                <a:tc>
                  <a:txBody>
                    <a:bodyPr/>
                    <a:lstStyle/>
                    <a:p>
                      <a:pPr rtl="0">
                        <a:buNone/>
                      </a:pPr>
                      <a:r>
                        <a:rPr lang="it-IT">
                          <a:solidFill>
                            <a:srgbClr val="1B1C1D"/>
                          </a:solidFill>
                          <a:effectLst/>
                          <a:latin typeface="Google Sans Text"/>
                        </a:rPr>
                        <a:t>Riservatezza</a:t>
                      </a:r>
                    </a:p>
                  </a:txBody>
                  <a:tcPr marL="76200" marR="76200" marT="50800" marB="50800" anchor="ctr"/>
                </a:tc>
                <a:extLst>
                  <a:ext uri="{0D108BD9-81ED-4DB2-BD59-A6C34878D82A}">
                    <a16:rowId xmlns:a16="http://schemas.microsoft.com/office/drawing/2014/main" val="3358281782"/>
                  </a:ext>
                </a:extLst>
              </a:tr>
              <a:tr h="370840">
                <a:tc>
                  <a:txBody>
                    <a:bodyPr/>
                    <a:lstStyle/>
                    <a:p>
                      <a:pPr rtl="0">
                        <a:buNone/>
                      </a:pPr>
                      <a:r>
                        <a:rPr lang="it-IT" b="1" i="0">
                          <a:solidFill>
                            <a:srgbClr val="1B1C1D"/>
                          </a:solidFill>
                          <a:effectLst/>
                          <a:latin typeface="Google Sans Text"/>
                        </a:rPr>
                        <a:t>Authenticity</a:t>
                      </a:r>
                    </a:p>
                  </a:txBody>
                  <a:tcPr marL="76200" marR="76200" marT="50800" marB="50800" anchor="ctr"/>
                </a:tc>
                <a:tc>
                  <a:txBody>
                    <a:bodyPr/>
                    <a:lstStyle/>
                    <a:p>
                      <a:pPr rtl="0">
                        <a:buNone/>
                      </a:pPr>
                      <a:r>
                        <a:rPr lang="it-IT">
                          <a:solidFill>
                            <a:srgbClr val="1B1C1D"/>
                          </a:solidFill>
                          <a:effectLst/>
                          <a:latin typeface="Google Sans Text"/>
                        </a:rPr>
                        <a:t>Privata del Mittente</a:t>
                      </a:r>
                    </a:p>
                  </a:txBody>
                  <a:tcPr marL="76200" marR="76200" marT="50800" marB="50800" anchor="ctr"/>
                </a:tc>
                <a:tc>
                  <a:txBody>
                    <a:bodyPr/>
                    <a:lstStyle/>
                    <a:p>
                      <a:pPr rtl="0">
                        <a:buNone/>
                      </a:pPr>
                      <a:r>
                        <a:rPr lang="it-IT">
                          <a:solidFill>
                            <a:srgbClr val="1B1C1D"/>
                          </a:solidFill>
                          <a:effectLst/>
                          <a:latin typeface="Google Sans Text"/>
                        </a:rPr>
                        <a:t>Pubblica del Mittente</a:t>
                      </a:r>
                    </a:p>
                  </a:txBody>
                  <a:tcPr marL="76200" marR="76200" marT="50800" marB="50800" anchor="ctr"/>
                </a:tc>
                <a:tc>
                  <a:txBody>
                    <a:bodyPr/>
                    <a:lstStyle/>
                    <a:p>
                      <a:pPr rtl="0">
                        <a:buNone/>
                      </a:pPr>
                      <a:r>
                        <a:rPr lang="it-IT">
                          <a:solidFill>
                            <a:srgbClr val="1B1C1D"/>
                          </a:solidFill>
                          <a:effectLst/>
                          <a:latin typeface="Google Sans Text"/>
                        </a:rPr>
                        <a:t>Autenticità</a:t>
                      </a:r>
                    </a:p>
                  </a:txBody>
                  <a:tcPr marL="76200" marR="76200" marT="50800" marB="50800" anchor="ctr"/>
                </a:tc>
                <a:extLst>
                  <a:ext uri="{0D108BD9-81ED-4DB2-BD59-A6C34878D82A}">
                    <a16:rowId xmlns:a16="http://schemas.microsoft.com/office/drawing/2014/main" val="531193780"/>
                  </a:ext>
                </a:extLst>
              </a:tr>
            </a:tbl>
          </a:graphicData>
        </a:graphic>
      </p:graphicFrame>
    </p:spTree>
    <p:extLst>
      <p:ext uri="{BB962C8B-B14F-4D97-AF65-F5344CB8AC3E}">
        <p14:creationId xmlns:p14="http://schemas.microsoft.com/office/powerpoint/2010/main" val="1151789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F07A9D-3161-69F4-9641-9722FFD12848}"/>
              </a:ext>
            </a:extLst>
          </p:cNvPr>
          <p:cNvSpPr>
            <a:spLocks noGrp="1"/>
          </p:cNvSpPr>
          <p:nvPr>
            <p:ph type="title"/>
          </p:nvPr>
        </p:nvSpPr>
        <p:spPr/>
        <p:txBody>
          <a:bodyPr/>
          <a:lstStyle/>
          <a:p>
            <a:r>
              <a:rPr lang="en-US"/>
              <a:t>IA-5 (6) – </a:t>
            </a:r>
            <a:r>
              <a:rPr lang="it-IT" err="1"/>
              <a:t>Protection</a:t>
            </a:r>
            <a:r>
              <a:rPr lang="it-IT"/>
              <a:t> of </a:t>
            </a:r>
            <a:r>
              <a:rPr lang="it-IT" err="1"/>
              <a:t>authenticators</a:t>
            </a:r>
            <a:endParaRPr lang="it-IT"/>
          </a:p>
        </p:txBody>
      </p:sp>
      <p:sp>
        <p:nvSpPr>
          <p:cNvPr id="3" name="Segnaposto testo 2">
            <a:extLst>
              <a:ext uri="{FF2B5EF4-FFF2-40B4-BE49-F238E27FC236}">
                <a16:creationId xmlns:a16="http://schemas.microsoft.com/office/drawing/2014/main" id="{B136E6BB-7A90-B7E5-0A2E-781045BBB359}"/>
              </a:ext>
            </a:extLst>
          </p:cNvPr>
          <p:cNvSpPr>
            <a:spLocks noGrp="1"/>
          </p:cNvSpPr>
          <p:nvPr>
            <p:ph type="body" idx="1"/>
          </p:nvPr>
        </p:nvSpPr>
        <p:spPr/>
        <p:txBody>
          <a:bodyPr/>
          <a:lstStyle/>
          <a:p>
            <a:r>
              <a:rPr lang="it-IT" i="1"/>
              <a:t>Proteggere gli autenticatori in base alla categoria di sicurezza delle informazioni a cui l’uso dell'autenticatore consente di accedere.</a:t>
            </a:r>
            <a:endParaRPr lang="it-IT"/>
          </a:p>
          <a:p>
            <a:endParaRPr lang="it-IT"/>
          </a:p>
          <a:p>
            <a:pPr marL="186220" indent="0">
              <a:buNone/>
            </a:pPr>
            <a:r>
              <a:rPr lang="it-IT"/>
              <a:t>L'intera comunicazione tra Client e Server è incapsulata in tunnel TLS (gestito dal Reverse Proxy </a:t>
            </a:r>
            <a:r>
              <a:rPr lang="it-IT" err="1"/>
              <a:t>Nginx</a:t>
            </a:r>
            <a:r>
              <a:rPr lang="it-IT"/>
              <a:t>). Questo impedisce l'intercettazione di password e token di sessione durante il login e la navigazione.</a:t>
            </a:r>
          </a:p>
          <a:p>
            <a:pPr marL="186220" indent="0">
              <a:buNone/>
            </a:pPr>
            <a:r>
              <a:rPr lang="it-IT" err="1"/>
              <a:t>Keycloak</a:t>
            </a:r>
            <a:r>
              <a:rPr lang="it-IT"/>
              <a:t> non memorizza mai le password in chiaro. Utilizza algoritmi di </a:t>
            </a:r>
            <a:r>
              <a:rPr lang="it-IT" err="1"/>
              <a:t>Hashing</a:t>
            </a:r>
            <a:r>
              <a:rPr lang="it-IT"/>
              <a:t> e </a:t>
            </a:r>
            <a:r>
              <a:rPr lang="it-IT" err="1"/>
              <a:t>Salting</a:t>
            </a:r>
            <a:r>
              <a:rPr lang="it-IT"/>
              <a:t> che rendono </a:t>
            </a:r>
            <a:r>
              <a:rPr lang="it-IT" err="1"/>
              <a:t>computazionalmente</a:t>
            </a:r>
            <a:r>
              <a:rPr lang="it-IT"/>
              <a:t> intrattabile il recupero della password originale anche in caso di furto del database delle password.</a:t>
            </a:r>
          </a:p>
          <a:p>
            <a:pPr marL="186220" indent="0">
              <a:buNone/>
            </a:pPr>
            <a:r>
              <a:rPr lang="it-IT"/>
              <a:t>Infine, gli autenticatori di sessione (Token JWT) sono firmati digitalmente. Questo garantisce che nessun attore malevolo possa modificare i permessi o l'identità contenuta nel token senza invalidarne la firma.</a:t>
            </a:r>
          </a:p>
          <a:p>
            <a:pPr marL="186220" indent="0">
              <a:buNone/>
            </a:pPr>
            <a:endParaRPr lang="it-IT"/>
          </a:p>
        </p:txBody>
      </p:sp>
    </p:spTree>
    <p:extLst>
      <p:ext uri="{BB962C8B-B14F-4D97-AF65-F5344CB8AC3E}">
        <p14:creationId xmlns:p14="http://schemas.microsoft.com/office/powerpoint/2010/main" val="31841395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FD7B98-9E06-E9FB-8DD9-0BCB6F230B3C}"/>
              </a:ext>
            </a:extLst>
          </p:cNvPr>
          <p:cNvSpPr>
            <a:spLocks noGrp="1"/>
          </p:cNvSpPr>
          <p:nvPr>
            <p:ph type="title"/>
          </p:nvPr>
        </p:nvSpPr>
        <p:spPr/>
        <p:txBody>
          <a:bodyPr/>
          <a:lstStyle/>
          <a:p>
            <a:r>
              <a:rPr lang="it-IT"/>
              <a:t>IA-6 – Authentication feedback</a:t>
            </a:r>
          </a:p>
        </p:txBody>
      </p:sp>
      <p:sp>
        <p:nvSpPr>
          <p:cNvPr id="3" name="Segnaposto testo 2">
            <a:extLst>
              <a:ext uri="{FF2B5EF4-FFF2-40B4-BE49-F238E27FC236}">
                <a16:creationId xmlns:a16="http://schemas.microsoft.com/office/drawing/2014/main" id="{D96E5509-385A-2041-9008-CB973D369825}"/>
              </a:ext>
            </a:extLst>
          </p:cNvPr>
          <p:cNvSpPr>
            <a:spLocks noGrp="1"/>
          </p:cNvSpPr>
          <p:nvPr>
            <p:ph type="body" idx="1"/>
          </p:nvPr>
        </p:nvSpPr>
        <p:spPr/>
        <p:txBody>
          <a:bodyPr/>
          <a:lstStyle/>
          <a:p>
            <a:r>
              <a:rPr lang="it-IT" i="1"/>
              <a:t>Oscurare il feedback delle informazioni di autenticazione durante il processo di autenticazione per          proteggere le informazioni dal possibile sfruttamento e utilizzo da parte di persone non autorizzate. </a:t>
            </a:r>
          </a:p>
          <a:p>
            <a:pPr marL="186220" indent="0">
              <a:buNone/>
            </a:pPr>
            <a:endParaRPr lang="it-IT" i="1"/>
          </a:p>
          <a:p>
            <a:pPr marL="186220" indent="0">
              <a:buNone/>
            </a:pPr>
            <a:r>
              <a:rPr lang="it-IT" kern="100">
                <a:ea typeface="Calibri" panose="020F0502020204030204" pitchFamily="34" charset="0"/>
                <a:cs typeface="Times New Roman" panose="02020603050405020304" pitchFamily="18" charset="0"/>
              </a:rPr>
              <a:t>Durante la fase di login, quando l’utente inserisce la password, </a:t>
            </a:r>
            <a:r>
              <a:rPr lang="it-IT" kern="100" err="1">
                <a:ea typeface="Calibri" panose="020F0502020204030204" pitchFamily="34" charset="0"/>
                <a:cs typeface="Times New Roman" panose="02020603050405020304" pitchFamily="18" charset="0"/>
              </a:rPr>
              <a:t>keycloak</a:t>
            </a:r>
            <a:r>
              <a:rPr lang="it-IT" kern="100">
                <a:ea typeface="Calibri" panose="020F0502020204030204" pitchFamily="34" charset="0"/>
                <a:cs typeface="Times New Roman" panose="02020603050405020304" pitchFamily="18" charset="0"/>
              </a:rPr>
              <a:t> consente di oscurare la password stessa in fase di inserimento in quanto considerata una informazione sensibile.</a:t>
            </a:r>
          </a:p>
          <a:p>
            <a:pPr marL="186220" indent="0">
              <a:buNone/>
            </a:pPr>
            <a:endParaRPr lang="it-IT" kern="100">
              <a:ea typeface="Calibri" panose="020F0502020204030204" pitchFamily="34" charset="0"/>
              <a:cs typeface="Times New Roman" panose="02020603050405020304" pitchFamily="18" charset="0"/>
            </a:endParaRPr>
          </a:p>
          <a:p>
            <a:pPr marL="186220" indent="0">
              <a:buNone/>
            </a:pPr>
            <a:endParaRPr lang="it-IT"/>
          </a:p>
          <a:p>
            <a:endParaRPr lang="it-IT"/>
          </a:p>
        </p:txBody>
      </p:sp>
      <p:pic>
        <p:nvPicPr>
          <p:cNvPr id="5" name="Immagine 4" descr="Immagine che contiene testo, schermata, Carattere, software&#10;&#10;Il contenuto generato dall'IA potrebbe non essere corretto.">
            <a:extLst>
              <a:ext uri="{FF2B5EF4-FFF2-40B4-BE49-F238E27FC236}">
                <a16:creationId xmlns:a16="http://schemas.microsoft.com/office/drawing/2014/main" id="{AC9CBDA6-E091-F196-6918-E9C74DC59141}"/>
              </a:ext>
            </a:extLst>
          </p:cNvPr>
          <p:cNvPicPr>
            <a:picLocks noChangeAspect="1"/>
          </p:cNvPicPr>
          <p:nvPr/>
        </p:nvPicPr>
        <p:blipFill>
          <a:blip r:embed="rId2"/>
          <a:stretch>
            <a:fillRect/>
          </a:stretch>
        </p:blipFill>
        <p:spPr>
          <a:xfrm>
            <a:off x="4261899" y="3513841"/>
            <a:ext cx="3665026" cy="3058998"/>
          </a:xfrm>
          <a:prstGeom prst="rect">
            <a:avLst/>
          </a:prstGeom>
        </p:spPr>
      </p:pic>
    </p:spTree>
    <p:extLst>
      <p:ext uri="{BB962C8B-B14F-4D97-AF65-F5344CB8AC3E}">
        <p14:creationId xmlns:p14="http://schemas.microsoft.com/office/powerpoint/2010/main" val="23404507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FB1D3D-C478-5FD8-67BF-25CBC2C69233}"/>
              </a:ext>
            </a:extLst>
          </p:cNvPr>
          <p:cNvSpPr>
            <a:spLocks noGrp="1"/>
          </p:cNvSpPr>
          <p:nvPr>
            <p:ph type="title"/>
          </p:nvPr>
        </p:nvSpPr>
        <p:spPr/>
        <p:txBody>
          <a:bodyPr/>
          <a:lstStyle/>
          <a:p>
            <a:r>
              <a:rPr lang="en"/>
              <a:t>IA-9 – Service identification and authentication</a:t>
            </a:r>
            <a:endParaRPr lang="it-IT"/>
          </a:p>
        </p:txBody>
      </p:sp>
      <p:sp>
        <p:nvSpPr>
          <p:cNvPr id="3" name="Segnaposto testo 2">
            <a:extLst>
              <a:ext uri="{FF2B5EF4-FFF2-40B4-BE49-F238E27FC236}">
                <a16:creationId xmlns:a16="http://schemas.microsoft.com/office/drawing/2014/main" id="{907F65A5-BFAD-3B4E-7FD0-3F08434E6558}"/>
              </a:ext>
            </a:extLst>
          </p:cNvPr>
          <p:cNvSpPr>
            <a:spLocks noGrp="1"/>
          </p:cNvSpPr>
          <p:nvPr>
            <p:ph type="body" idx="1"/>
          </p:nvPr>
        </p:nvSpPr>
        <p:spPr/>
        <p:txBody>
          <a:bodyPr/>
          <a:lstStyle/>
          <a:p>
            <a:r>
              <a:rPr lang="it-IT" i="1" kern="100">
                <a:ea typeface="Calibri" panose="020F0502020204030204" pitchFamily="34" charset="0"/>
                <a:cs typeface="Times New Roman" panose="02020603050405020304" pitchFamily="18" charset="0"/>
              </a:rPr>
              <a:t>Richiedere agli individui che accedono al sistema di utilizzare [tecniche o meccanismi di autenticazione supplementare definiti dall'organizzazione] in specifiche circostanze o situazioni definite dall'organizzazione.</a:t>
            </a:r>
          </a:p>
          <a:p>
            <a:pPr marL="186220" indent="0">
              <a:buNone/>
            </a:pPr>
            <a:endParaRPr lang="it-IT" i="1" kern="100">
              <a:ea typeface="Calibri" panose="020F0502020204030204" pitchFamily="34" charset="0"/>
              <a:cs typeface="Times New Roman" panose="02020603050405020304" pitchFamily="18" charset="0"/>
            </a:endParaRPr>
          </a:p>
          <a:p>
            <a:pPr marL="186220" indent="0">
              <a:buNone/>
            </a:pPr>
            <a:r>
              <a:rPr lang="it-IT"/>
              <a:t>Il sistema applica il principio di autenticazione dei servizi tramite il protocollo OIDC. Il </a:t>
            </a:r>
            <a:r>
              <a:rPr lang="it-IT" err="1"/>
              <a:t>backend</a:t>
            </a:r>
            <a:r>
              <a:rPr lang="it-IT"/>
              <a:t> è configurato su </a:t>
            </a:r>
            <a:r>
              <a:rPr lang="it-IT" err="1"/>
              <a:t>Keycloak</a:t>
            </a:r>
            <a:r>
              <a:rPr lang="it-IT"/>
              <a:t> come un </a:t>
            </a:r>
            <a:r>
              <a:rPr lang="it-IT" b="1" err="1"/>
              <a:t>Confidential</a:t>
            </a:r>
            <a:r>
              <a:rPr lang="it-IT" b="1"/>
              <a:t> Client</a:t>
            </a:r>
            <a:r>
              <a:rPr lang="it-IT"/>
              <a:t>: questo significa che possiede una propria identità digitale composta da un </a:t>
            </a:r>
            <a:r>
              <a:rPr lang="it-IT" b="1"/>
              <a:t>Client ID</a:t>
            </a:r>
            <a:r>
              <a:rPr lang="it-IT"/>
              <a:t> pubblico e un </a:t>
            </a:r>
            <a:r>
              <a:rPr lang="it-IT" b="1"/>
              <a:t>Client Secret</a:t>
            </a:r>
            <a:r>
              <a:rPr lang="it-IT"/>
              <a:t> privato.</a:t>
            </a:r>
          </a:p>
          <a:p>
            <a:pPr marL="186220" indent="0">
              <a:buNone/>
            </a:pPr>
            <a:r>
              <a:rPr lang="it-IT"/>
              <a:t>Ogni volta che il </a:t>
            </a:r>
            <a:r>
              <a:rPr lang="it-IT" err="1"/>
              <a:t>backend</a:t>
            </a:r>
            <a:r>
              <a:rPr lang="it-IT"/>
              <a:t> deve verificare l'identità di un utente, deve prima provare la propria identità a </a:t>
            </a:r>
            <a:r>
              <a:rPr lang="it-IT" err="1"/>
              <a:t>Keycloak</a:t>
            </a:r>
            <a:r>
              <a:rPr lang="it-IT"/>
              <a:t> presentando questo segreto. In questo modo, garantiamo che l'interazione con i dati sensibili degli utenti sia riservata esclusivamente al software applicativo certificato e autenticato.</a:t>
            </a:r>
          </a:p>
          <a:p>
            <a:pPr marL="186220" indent="0">
              <a:buNone/>
            </a:pPr>
            <a:endParaRPr lang="it-IT" i="1" kern="100">
              <a:ea typeface="Calibri" panose="020F0502020204030204" pitchFamily="34" charset="0"/>
              <a:cs typeface="Times New Roman" panose="02020603050405020304" pitchFamily="18" charset="0"/>
            </a:endParaRPr>
          </a:p>
          <a:p>
            <a:endParaRPr lang="it-IT"/>
          </a:p>
        </p:txBody>
      </p:sp>
    </p:spTree>
    <p:extLst>
      <p:ext uri="{BB962C8B-B14F-4D97-AF65-F5344CB8AC3E}">
        <p14:creationId xmlns:p14="http://schemas.microsoft.com/office/powerpoint/2010/main" val="11474174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36AACD-4BA6-9E9E-F287-18E4C120C15F}"/>
              </a:ext>
            </a:extLst>
          </p:cNvPr>
          <p:cNvSpPr>
            <a:spLocks noGrp="1"/>
          </p:cNvSpPr>
          <p:nvPr>
            <p:ph type="title"/>
          </p:nvPr>
        </p:nvSpPr>
        <p:spPr/>
        <p:txBody>
          <a:bodyPr/>
          <a:lstStyle/>
          <a:p>
            <a:r>
              <a:rPr lang="it-IT"/>
              <a:t>IA-10 – </a:t>
            </a:r>
            <a:r>
              <a:rPr lang="it-IT" err="1"/>
              <a:t>Adaptive</a:t>
            </a:r>
            <a:r>
              <a:rPr lang="it-IT"/>
              <a:t> </a:t>
            </a:r>
            <a:r>
              <a:rPr lang="it-IT" err="1"/>
              <a:t>identification</a:t>
            </a:r>
            <a:r>
              <a:rPr lang="it-IT"/>
              <a:t> and authentication</a:t>
            </a:r>
          </a:p>
        </p:txBody>
      </p:sp>
      <p:sp>
        <p:nvSpPr>
          <p:cNvPr id="3" name="Segnaposto testo 2">
            <a:extLst>
              <a:ext uri="{FF2B5EF4-FFF2-40B4-BE49-F238E27FC236}">
                <a16:creationId xmlns:a16="http://schemas.microsoft.com/office/drawing/2014/main" id="{F3F9D3C9-6111-0390-E26A-0BCBCED9103D}"/>
              </a:ext>
            </a:extLst>
          </p:cNvPr>
          <p:cNvSpPr>
            <a:spLocks noGrp="1"/>
          </p:cNvSpPr>
          <p:nvPr>
            <p:ph type="body" idx="1"/>
          </p:nvPr>
        </p:nvSpPr>
        <p:spPr/>
        <p:txBody>
          <a:bodyPr/>
          <a:lstStyle/>
          <a:p>
            <a:r>
              <a:rPr lang="it-IT" i="1"/>
              <a:t>Richiedere agli individui che accedono al sistema di utilizzare [tecniche o meccanismi di autenticazione supplementare definiti dall'organizzazione] in specifiche circostanze o situazioni definite dall'organizzazione.</a:t>
            </a:r>
          </a:p>
          <a:p>
            <a:pPr marL="186220" indent="0">
              <a:buNone/>
            </a:pPr>
            <a:endParaRPr lang="it-IT" i="1"/>
          </a:p>
          <a:p>
            <a:pPr marL="186220" indent="0">
              <a:buNone/>
            </a:pPr>
            <a:endParaRPr lang="it-IT" i="1"/>
          </a:p>
          <a:p>
            <a:pPr marL="186220" indent="0">
              <a:buNone/>
            </a:pPr>
            <a:r>
              <a:rPr lang="it-IT"/>
              <a:t>L'organizzazione ha definito come situazione critica l'accesso alle funzionalità amministrative o l'accesso da dispositivi non riconosciuti/reti pubbliche. Tramite i </a:t>
            </a:r>
            <a:r>
              <a:rPr lang="it-IT" err="1"/>
              <a:t>Conditional</a:t>
            </a:r>
            <a:r>
              <a:rPr lang="it-IT"/>
              <a:t> Authentication Flows di </a:t>
            </a:r>
            <a:r>
              <a:rPr lang="it-IT" err="1"/>
              <a:t>Keycloak</a:t>
            </a:r>
            <a:r>
              <a:rPr lang="it-IT"/>
              <a:t>, il sistema valuta il contesto della richiesta. Se un utente tenta di accedere alla console di amministrazione (/admin) o se il livello di sicurezza della sessione corrente non è sufficiente, il sistema impone un </a:t>
            </a:r>
            <a:r>
              <a:rPr lang="it-IT" err="1"/>
              <a:t>Step-up</a:t>
            </a:r>
            <a:r>
              <a:rPr lang="it-IT"/>
              <a:t> Authentication, richiedendo obbligatoriamente il secondo fattore , cioè l’OTP.</a:t>
            </a:r>
          </a:p>
        </p:txBody>
      </p:sp>
    </p:spTree>
    <p:extLst>
      <p:ext uri="{BB962C8B-B14F-4D97-AF65-F5344CB8AC3E}">
        <p14:creationId xmlns:p14="http://schemas.microsoft.com/office/powerpoint/2010/main" val="3253284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197DF1-8F9F-36DB-AAD5-0AE70D882106}"/>
              </a:ext>
            </a:extLst>
          </p:cNvPr>
          <p:cNvSpPr>
            <a:spLocks noGrp="1"/>
          </p:cNvSpPr>
          <p:nvPr>
            <p:ph type="title"/>
          </p:nvPr>
        </p:nvSpPr>
        <p:spPr/>
        <p:txBody>
          <a:bodyPr/>
          <a:lstStyle/>
          <a:p>
            <a:r>
              <a:rPr lang="it-IT"/>
              <a:t>IA-11 – Re-authentication</a:t>
            </a:r>
          </a:p>
        </p:txBody>
      </p:sp>
      <p:sp>
        <p:nvSpPr>
          <p:cNvPr id="3" name="Segnaposto testo 2">
            <a:extLst>
              <a:ext uri="{FF2B5EF4-FFF2-40B4-BE49-F238E27FC236}">
                <a16:creationId xmlns:a16="http://schemas.microsoft.com/office/drawing/2014/main" id="{800F9B73-5DE7-5AFE-9360-B6914E31A8C6}"/>
              </a:ext>
            </a:extLst>
          </p:cNvPr>
          <p:cNvSpPr>
            <a:spLocks noGrp="1"/>
          </p:cNvSpPr>
          <p:nvPr>
            <p:ph type="body" idx="1"/>
          </p:nvPr>
        </p:nvSpPr>
        <p:spPr/>
        <p:txBody>
          <a:bodyPr/>
          <a:lstStyle/>
          <a:p>
            <a:r>
              <a:rPr lang="it-IT" i="1"/>
              <a:t>Richiedere agli utenti di eseguire nuovamente l'autenticazione in corrispondenza di determinati eventi.</a:t>
            </a:r>
          </a:p>
          <a:p>
            <a:pPr marL="186220" indent="0">
              <a:buNone/>
            </a:pPr>
            <a:endParaRPr lang="it-IT"/>
          </a:p>
          <a:p>
            <a:pPr marL="186220" indent="0">
              <a:buNone/>
            </a:pPr>
            <a:endParaRPr lang="it-IT"/>
          </a:p>
          <a:p>
            <a:pPr marL="186220" indent="0">
              <a:buNone/>
            </a:pPr>
            <a:r>
              <a:rPr lang="it-IT"/>
              <a:t>La </a:t>
            </a:r>
            <a:r>
              <a:rPr lang="it-IT" err="1"/>
              <a:t>riautenticazione</a:t>
            </a:r>
            <a:r>
              <a:rPr lang="it-IT"/>
              <a:t> è un meccanismo automatico a seguito di alcuni eventi quali la sessione scaduta. Quest’ultima, come già citato, gestita da </a:t>
            </a:r>
            <a:r>
              <a:rPr lang="it-IT" err="1"/>
              <a:t>Keycloak</a:t>
            </a:r>
            <a:r>
              <a:rPr lang="it-IT"/>
              <a:t> definendo un tempo massimo di inattività, e un tempo massimo entro il quale l’utente può effettuare le sue operazioni.</a:t>
            </a:r>
          </a:p>
          <a:p>
            <a:pPr marL="186220" indent="0">
              <a:buNone/>
            </a:pPr>
            <a:endParaRPr lang="it-IT"/>
          </a:p>
          <a:p>
            <a:pPr marL="186220" indent="0">
              <a:buNone/>
            </a:pPr>
            <a:endParaRPr lang="it-IT"/>
          </a:p>
          <a:p>
            <a:pPr marL="186220" indent="0">
              <a:buNone/>
            </a:pPr>
            <a:endParaRPr lang="it-IT"/>
          </a:p>
        </p:txBody>
      </p:sp>
      <p:pic>
        <p:nvPicPr>
          <p:cNvPr id="5" name="Immagine 4" descr="Immagine che contiene testo, schermata, Carattere&#10;&#10;Il contenuto generato dall'IA potrebbe non essere corretto.">
            <a:extLst>
              <a:ext uri="{FF2B5EF4-FFF2-40B4-BE49-F238E27FC236}">
                <a16:creationId xmlns:a16="http://schemas.microsoft.com/office/drawing/2014/main" id="{00AA440C-24ED-9D73-1E47-DEEBFDA700B2}"/>
              </a:ext>
            </a:extLst>
          </p:cNvPr>
          <p:cNvPicPr>
            <a:picLocks noChangeAspect="1"/>
          </p:cNvPicPr>
          <p:nvPr/>
        </p:nvPicPr>
        <p:blipFill>
          <a:blip r:embed="rId2"/>
          <a:srcRect t="1847" b="49650"/>
          <a:stretch>
            <a:fillRect/>
          </a:stretch>
        </p:blipFill>
        <p:spPr>
          <a:xfrm>
            <a:off x="3260724" y="4279769"/>
            <a:ext cx="5667375" cy="1630838"/>
          </a:xfrm>
          <a:prstGeom prst="rect">
            <a:avLst/>
          </a:prstGeom>
        </p:spPr>
      </p:pic>
    </p:spTree>
    <p:extLst>
      <p:ext uri="{BB962C8B-B14F-4D97-AF65-F5344CB8AC3E}">
        <p14:creationId xmlns:p14="http://schemas.microsoft.com/office/powerpoint/2010/main" val="19261111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C32E30-634A-ED16-E190-44213F7C9E67}"/>
              </a:ext>
            </a:extLst>
          </p:cNvPr>
          <p:cNvSpPr>
            <a:spLocks noGrp="1"/>
          </p:cNvSpPr>
          <p:nvPr>
            <p:ph type="title"/>
          </p:nvPr>
        </p:nvSpPr>
        <p:spPr/>
        <p:txBody>
          <a:bodyPr/>
          <a:lstStyle/>
          <a:p>
            <a:r>
              <a:rPr lang="it-IT"/>
              <a:t>IA-12 – Identity </a:t>
            </a:r>
            <a:r>
              <a:rPr lang="it-IT" err="1"/>
              <a:t>proofing</a:t>
            </a:r>
            <a:br>
              <a:rPr lang="it-IT"/>
            </a:br>
            <a:endParaRPr lang="it-IT"/>
          </a:p>
        </p:txBody>
      </p:sp>
      <p:sp>
        <p:nvSpPr>
          <p:cNvPr id="3" name="Segnaposto testo 2">
            <a:extLst>
              <a:ext uri="{FF2B5EF4-FFF2-40B4-BE49-F238E27FC236}">
                <a16:creationId xmlns:a16="http://schemas.microsoft.com/office/drawing/2014/main" id="{25CAD0D2-84D9-A7EC-0254-B67B738BFE1F}"/>
              </a:ext>
            </a:extLst>
          </p:cNvPr>
          <p:cNvSpPr>
            <a:spLocks noGrp="1"/>
          </p:cNvSpPr>
          <p:nvPr>
            <p:ph type="body" idx="1"/>
          </p:nvPr>
        </p:nvSpPr>
        <p:spPr/>
        <p:txBody>
          <a:bodyPr/>
          <a:lstStyle/>
          <a:p>
            <a:r>
              <a:rPr lang="it-IT" i="1"/>
              <a:t>Gli utenti dimostrano la loro identità che è richiesta per l’accesso logico ai sistemi in base a requisiti di livello di garanzia dell’identità appropriati come specificato negli standard e nelle linee guide.</a:t>
            </a:r>
          </a:p>
          <a:p>
            <a:r>
              <a:rPr lang="it-IT" i="1"/>
              <a:t>Associare un utente ad un individuo univoco.</a:t>
            </a:r>
          </a:p>
          <a:p>
            <a:endParaRPr lang="it-IT" i="1"/>
          </a:p>
          <a:p>
            <a:pPr marL="186220" indent="0">
              <a:buNone/>
            </a:pPr>
            <a:endParaRPr lang="it-IT" i="1"/>
          </a:p>
          <a:p>
            <a:pPr marL="186220" indent="0">
              <a:buNone/>
            </a:pPr>
            <a:r>
              <a:rPr lang="it-IT"/>
              <a:t>Ogni account è associato univocamente a un individuo tramite l'indirizzo email, che funge da identificativo primario e non può essere duplicato nel sistema (</a:t>
            </a:r>
            <a:r>
              <a:rPr lang="it-IT" err="1"/>
              <a:t>Keycloak</a:t>
            </a:r>
            <a:r>
              <a:rPr lang="it-IT"/>
              <a:t> </a:t>
            </a:r>
            <a:r>
              <a:rPr lang="it-IT" err="1"/>
              <a:t>Unique</a:t>
            </a:r>
            <a:r>
              <a:rPr lang="it-IT"/>
              <a:t> </a:t>
            </a:r>
            <a:r>
              <a:rPr lang="it-IT" err="1"/>
              <a:t>Constraint</a:t>
            </a:r>
            <a:r>
              <a:rPr lang="it-IT"/>
              <a:t>). </a:t>
            </a:r>
          </a:p>
          <a:p>
            <a:pPr marL="186220" indent="0">
              <a:buNone/>
            </a:pPr>
            <a:r>
              <a:rPr lang="it-IT"/>
              <a:t>Inoltre, non basta l'inserimento dell'indirizzo: </a:t>
            </a:r>
            <a:r>
              <a:rPr lang="it-IT" err="1"/>
              <a:t>Keycloak</a:t>
            </a:r>
            <a:r>
              <a:rPr lang="it-IT"/>
              <a:t> è configurato con l'azione obbligatoria </a:t>
            </a:r>
            <a:r>
              <a:rPr lang="it-IT" b="1" i="1"/>
              <a:t>'</a:t>
            </a:r>
            <a:r>
              <a:rPr lang="it-IT" b="1" i="1" err="1"/>
              <a:t>Verify</a:t>
            </a:r>
            <a:r>
              <a:rPr lang="it-IT" b="1" i="1"/>
              <a:t> Email</a:t>
            </a:r>
            <a:r>
              <a:rPr lang="it-IT"/>
              <a:t>'. Al termine della registrazione, l'utente riceve un link temporaneo univoco. L'identità viene confermata e l'account attivato solo se l'utente dimostra il controllo della casella di posta cliccando sul link.</a:t>
            </a:r>
          </a:p>
        </p:txBody>
      </p:sp>
      <p:pic>
        <p:nvPicPr>
          <p:cNvPr id="4" name="Immagine 3">
            <a:extLst>
              <a:ext uri="{FF2B5EF4-FFF2-40B4-BE49-F238E27FC236}">
                <a16:creationId xmlns:a16="http://schemas.microsoft.com/office/drawing/2014/main" id="{E6DBA878-F7F2-BD14-5BD9-6C63295AF5F8}"/>
              </a:ext>
            </a:extLst>
          </p:cNvPr>
          <p:cNvPicPr>
            <a:picLocks noChangeAspect="1"/>
          </p:cNvPicPr>
          <p:nvPr/>
        </p:nvPicPr>
        <p:blipFill>
          <a:blip r:embed="rId2"/>
          <a:stretch>
            <a:fillRect/>
          </a:stretch>
        </p:blipFill>
        <p:spPr>
          <a:xfrm>
            <a:off x="4403194" y="4900479"/>
            <a:ext cx="3382435" cy="1814458"/>
          </a:xfrm>
          <a:prstGeom prst="rect">
            <a:avLst/>
          </a:prstGeom>
        </p:spPr>
      </p:pic>
    </p:spTree>
    <p:extLst>
      <p:ext uri="{BB962C8B-B14F-4D97-AF65-F5344CB8AC3E}">
        <p14:creationId xmlns:p14="http://schemas.microsoft.com/office/powerpoint/2010/main" val="9732803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58610-2854-37BD-5B15-8D8CA7FFAE4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8D95AEB-EC53-6BC9-930D-537D68474A96}"/>
              </a:ext>
            </a:extLst>
          </p:cNvPr>
          <p:cNvSpPr>
            <a:spLocks noGrp="1"/>
          </p:cNvSpPr>
          <p:nvPr>
            <p:ph type="title"/>
          </p:nvPr>
        </p:nvSpPr>
        <p:spPr>
          <a:xfrm>
            <a:off x="-556198" y="2175000"/>
            <a:ext cx="13301220" cy="2508000"/>
          </a:xfrm>
        </p:spPr>
        <p:txBody>
          <a:bodyPr/>
          <a:lstStyle/>
          <a:p>
            <a:pPr algn="ctr"/>
            <a:r>
              <a:rPr lang="it-IT" sz="7800"/>
              <a:t>Famiglia di controlli SC:</a:t>
            </a:r>
            <a:br>
              <a:rPr lang="it-IT" sz="7800"/>
            </a:br>
            <a:r>
              <a:rPr lang="it-IT" sz="7800"/>
              <a:t>System and </a:t>
            </a:r>
            <a:r>
              <a:rPr lang="it-IT" sz="7800" err="1"/>
              <a:t>Communication</a:t>
            </a:r>
            <a:r>
              <a:rPr lang="it-IT" sz="7800"/>
              <a:t> </a:t>
            </a:r>
            <a:r>
              <a:rPr lang="it-IT" sz="7800" err="1"/>
              <a:t>Protection</a:t>
            </a:r>
            <a:endParaRPr lang="it-IT" sz="7800"/>
          </a:p>
        </p:txBody>
      </p:sp>
    </p:spTree>
    <p:extLst>
      <p:ext uri="{BB962C8B-B14F-4D97-AF65-F5344CB8AC3E}">
        <p14:creationId xmlns:p14="http://schemas.microsoft.com/office/powerpoint/2010/main" val="31566116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88E525-AD2B-F5B1-BCB7-07CB374A0934}"/>
              </a:ext>
            </a:extLst>
          </p:cNvPr>
          <p:cNvSpPr>
            <a:spLocks noGrp="1"/>
          </p:cNvSpPr>
          <p:nvPr>
            <p:ph type="title"/>
          </p:nvPr>
        </p:nvSpPr>
        <p:spPr/>
        <p:txBody>
          <a:bodyPr/>
          <a:lstStyle/>
          <a:p>
            <a:r>
              <a:rPr lang="it-IT"/>
              <a:t>Famiglia di controlli SC: scopo</a:t>
            </a:r>
          </a:p>
        </p:txBody>
      </p:sp>
      <p:sp>
        <p:nvSpPr>
          <p:cNvPr id="3" name="Segnaposto testo 2">
            <a:extLst>
              <a:ext uri="{FF2B5EF4-FFF2-40B4-BE49-F238E27FC236}">
                <a16:creationId xmlns:a16="http://schemas.microsoft.com/office/drawing/2014/main" id="{339D1E5C-A9ED-225E-F68B-985C50A1DEB7}"/>
              </a:ext>
            </a:extLst>
          </p:cNvPr>
          <p:cNvSpPr>
            <a:spLocks noGrp="1"/>
          </p:cNvSpPr>
          <p:nvPr>
            <p:ph type="body" idx="1"/>
          </p:nvPr>
        </p:nvSpPr>
        <p:spPr/>
        <p:txBody>
          <a:bodyPr/>
          <a:lstStyle/>
          <a:p>
            <a:r>
              <a:rPr lang="it-IT"/>
              <a:t>La famiglia di controlli System and Communications </a:t>
            </a:r>
            <a:r>
              <a:rPr lang="it-IT" err="1"/>
              <a:t>Protection</a:t>
            </a:r>
            <a:r>
              <a:rPr lang="it-IT"/>
              <a:t> protegge il confine di un sistema e assicura che i dispositivi che lavorano insieme siano gestiti in modo sicuro. </a:t>
            </a:r>
          </a:p>
          <a:p>
            <a:endParaRPr lang="it-IT"/>
          </a:p>
          <a:p>
            <a:r>
              <a:rPr lang="it-IT"/>
              <a:t>Le organizzazioni devono:</a:t>
            </a:r>
          </a:p>
          <a:p>
            <a:pPr lvl="1"/>
            <a:r>
              <a:rPr lang="it-IT"/>
              <a:t>monitorare, controllare e proteggere le comunicazioni organizzative (ovvero le informazioni trasmesse o ricevute dai sistemi informativi organizzativi) ai confini esterni e ai principali confini interni dei sistemi informativi; </a:t>
            </a:r>
          </a:p>
          <a:p>
            <a:pPr lvl="1"/>
            <a:r>
              <a:rPr lang="it-IT"/>
              <a:t>impiegare progetti architetturali, tecniche di sviluppo software e principi di ingegneria dei sistemi che promuovono un'efficace sicurezza delle informazioni all'interno dei sistemi informativi organizzativi.</a:t>
            </a:r>
          </a:p>
          <a:p>
            <a:endParaRPr lang="it-IT"/>
          </a:p>
        </p:txBody>
      </p:sp>
    </p:spTree>
    <p:extLst>
      <p:ext uri="{BB962C8B-B14F-4D97-AF65-F5344CB8AC3E}">
        <p14:creationId xmlns:p14="http://schemas.microsoft.com/office/powerpoint/2010/main" val="5132168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AE2EC3-8DC8-FBE5-547D-53B804149725}"/>
              </a:ext>
            </a:extLst>
          </p:cNvPr>
          <p:cNvSpPr>
            <a:spLocks noGrp="1"/>
          </p:cNvSpPr>
          <p:nvPr>
            <p:ph type="title"/>
          </p:nvPr>
        </p:nvSpPr>
        <p:spPr/>
        <p:txBody>
          <a:bodyPr/>
          <a:lstStyle/>
          <a:p>
            <a:r>
              <a:rPr lang="it-IT"/>
              <a:t>SC-2 – </a:t>
            </a:r>
            <a:r>
              <a:rPr lang="it-IT" err="1"/>
              <a:t>Separation</a:t>
            </a:r>
            <a:r>
              <a:rPr lang="it-IT"/>
              <a:t> </a:t>
            </a:r>
            <a:r>
              <a:rPr lang="it-IT" err="1"/>
              <a:t>partitioning</a:t>
            </a:r>
            <a:r>
              <a:rPr lang="it-IT"/>
              <a:t> </a:t>
            </a:r>
          </a:p>
        </p:txBody>
      </p:sp>
      <p:sp>
        <p:nvSpPr>
          <p:cNvPr id="3" name="Segnaposto testo 2">
            <a:extLst>
              <a:ext uri="{FF2B5EF4-FFF2-40B4-BE49-F238E27FC236}">
                <a16:creationId xmlns:a16="http://schemas.microsoft.com/office/drawing/2014/main" id="{C5F22A20-87B4-2578-6EE6-E720AEBEDA38}"/>
              </a:ext>
            </a:extLst>
          </p:cNvPr>
          <p:cNvSpPr>
            <a:spLocks noGrp="1"/>
          </p:cNvSpPr>
          <p:nvPr>
            <p:ph type="body" idx="1"/>
          </p:nvPr>
        </p:nvSpPr>
        <p:spPr/>
        <p:txBody>
          <a:bodyPr/>
          <a:lstStyle/>
          <a:p>
            <a:r>
              <a:rPr lang="it-IT" i="1"/>
              <a:t>Separare le funzionalità utente, inclusi i servizi di interfaccia utente, dalle funzionalità di gestione del sistema.</a:t>
            </a:r>
          </a:p>
          <a:p>
            <a:pPr marL="186220" indent="0">
              <a:buNone/>
            </a:pPr>
            <a:endParaRPr lang="it-IT" i="1"/>
          </a:p>
          <a:p>
            <a:pPr marL="186220" indent="0">
              <a:buNone/>
            </a:pPr>
            <a:r>
              <a:rPr lang="it-IT"/>
              <a:t>Il sistema separa le funzioni e le interfacce appartenenti agli utenti dalle funzionalità di gestione degli accessi e del database dedicate all’amministratore di sistema poiché le funzionalità utente, con la relativa interfaccia, girano sul container «</a:t>
            </a:r>
            <a:r>
              <a:rPr lang="it-IT" err="1"/>
              <a:t>App_Kc</a:t>
            </a:r>
            <a:r>
              <a:rPr lang="it-IT"/>
              <a:t>». Le funzionalità dedicate, invece, all’</a:t>
            </a:r>
            <a:r>
              <a:rPr lang="it-IT" err="1"/>
              <a:t>amministatore</a:t>
            </a:r>
            <a:r>
              <a:rPr lang="it-IT"/>
              <a:t> girano su un container diverso, in particolare sul container «</a:t>
            </a:r>
            <a:r>
              <a:rPr lang="it-IT" err="1"/>
              <a:t>mensa_Keycloak</a:t>
            </a:r>
            <a:r>
              <a:rPr lang="it-IT"/>
              <a:t>». </a:t>
            </a:r>
          </a:p>
        </p:txBody>
      </p:sp>
    </p:spTree>
    <p:extLst>
      <p:ext uri="{BB962C8B-B14F-4D97-AF65-F5344CB8AC3E}">
        <p14:creationId xmlns:p14="http://schemas.microsoft.com/office/powerpoint/2010/main" val="18690989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07C190-5F56-480E-EC1A-6BF0E4366AEA}"/>
              </a:ext>
            </a:extLst>
          </p:cNvPr>
          <p:cNvSpPr>
            <a:spLocks noGrp="1"/>
          </p:cNvSpPr>
          <p:nvPr>
            <p:ph type="title"/>
          </p:nvPr>
        </p:nvSpPr>
        <p:spPr/>
        <p:txBody>
          <a:bodyPr/>
          <a:lstStyle/>
          <a:p>
            <a:r>
              <a:rPr lang="it-IT"/>
              <a:t>SC-2(1) – </a:t>
            </a:r>
            <a:r>
              <a:rPr lang="it-IT" err="1"/>
              <a:t>Intefaces</a:t>
            </a:r>
            <a:r>
              <a:rPr lang="it-IT"/>
              <a:t> for non-</a:t>
            </a:r>
            <a:r>
              <a:rPr lang="it-IT" err="1"/>
              <a:t>prvileged</a:t>
            </a:r>
            <a:r>
              <a:rPr lang="it-IT"/>
              <a:t> users</a:t>
            </a:r>
          </a:p>
        </p:txBody>
      </p:sp>
      <p:sp>
        <p:nvSpPr>
          <p:cNvPr id="3" name="Segnaposto testo 2">
            <a:extLst>
              <a:ext uri="{FF2B5EF4-FFF2-40B4-BE49-F238E27FC236}">
                <a16:creationId xmlns:a16="http://schemas.microsoft.com/office/drawing/2014/main" id="{D0B9A41F-4B0C-B252-E2AE-C9D93408BBB3}"/>
              </a:ext>
            </a:extLst>
          </p:cNvPr>
          <p:cNvSpPr>
            <a:spLocks noGrp="1"/>
          </p:cNvSpPr>
          <p:nvPr>
            <p:ph type="body" idx="1"/>
          </p:nvPr>
        </p:nvSpPr>
        <p:spPr/>
        <p:txBody>
          <a:bodyPr/>
          <a:lstStyle/>
          <a:p>
            <a:r>
              <a:rPr lang="it-IT" i="1"/>
              <a:t>Prevenire che agli utenti non privilegiati vengano presentate interfacce di funzionalità per la gestione del sistema</a:t>
            </a:r>
          </a:p>
          <a:p>
            <a:endParaRPr lang="it-IT" i="1"/>
          </a:p>
          <a:p>
            <a:pPr marL="186220" indent="0">
              <a:buNone/>
            </a:pPr>
            <a:r>
              <a:rPr lang="it-IT"/>
              <a:t>Il sistema realizza la separazione logica attraverso la configurazione del Reverse Proxy, che instrada il traffico verso container distinti in base all'URL richiesto:</a:t>
            </a:r>
          </a:p>
          <a:p>
            <a:pPr marL="643420" indent="-457200">
              <a:buFont typeface="+mj-lt"/>
              <a:buAutoNum type="arabicPeriod"/>
            </a:pPr>
            <a:r>
              <a:rPr lang="it-IT"/>
              <a:t>	Interfaccia Utente: accessibile al percorso pubblico </a:t>
            </a:r>
            <a:r>
              <a:rPr lang="it-IT" b="1"/>
              <a:t>https://localhost:8443/home </a:t>
            </a:r>
          </a:p>
          <a:p>
            <a:pPr marL="643420" indent="-457200">
              <a:buFont typeface="+mj-lt"/>
              <a:buAutoNum type="arabicPeriod"/>
            </a:pPr>
            <a:r>
              <a:rPr lang="it-IT"/>
              <a:t>	Interfaccia di Gestione: sul percorso riservato 	</a:t>
            </a:r>
            <a:r>
              <a:rPr lang="it-IT" b="1">
                <a:hlinkClick r:id="rId2"/>
              </a:rPr>
              <a:t>https://localhost:8443/admin/master/console/</a:t>
            </a:r>
            <a:r>
              <a:rPr lang="it-IT" b="1"/>
              <a:t>	</a:t>
            </a:r>
          </a:p>
        </p:txBody>
      </p:sp>
    </p:spTree>
    <p:extLst>
      <p:ext uri="{BB962C8B-B14F-4D97-AF65-F5344CB8AC3E}">
        <p14:creationId xmlns:p14="http://schemas.microsoft.com/office/powerpoint/2010/main" val="3557820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CAE77C-B619-46C7-C4B2-302EEAE36AA2}"/>
              </a:ext>
            </a:extLst>
          </p:cNvPr>
          <p:cNvSpPr>
            <a:spLocks noGrp="1"/>
          </p:cNvSpPr>
          <p:nvPr>
            <p:ph type="title"/>
          </p:nvPr>
        </p:nvSpPr>
        <p:spPr/>
        <p:txBody>
          <a:bodyPr/>
          <a:lstStyle/>
          <a:p>
            <a:pPr algn="ctr"/>
            <a:r>
              <a:rPr lang="it-IT"/>
              <a:t>RSA</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050D4F36-5418-E74E-2B45-EA3054F9A713}"/>
                  </a:ext>
                </a:extLst>
              </p:cNvPr>
              <p:cNvSpPr>
                <a:spLocks noGrp="1"/>
              </p:cNvSpPr>
              <p:nvPr>
                <p:ph type="body" idx="1"/>
              </p:nvPr>
            </p:nvSpPr>
            <p:spPr>
              <a:xfrm>
                <a:off x="950752" y="1412776"/>
                <a:ext cx="10287320" cy="5276743"/>
              </a:xfrm>
            </p:spPr>
            <p:txBody>
              <a:bodyPr/>
              <a:lstStyle/>
              <a:p>
                <a:r>
                  <a:rPr lang="it-IT" sz="2400"/>
                  <a:t>Nel 1977 Ronald </a:t>
                </a:r>
                <a:r>
                  <a:rPr lang="it-IT" sz="2400" err="1"/>
                  <a:t>Rivest</a:t>
                </a:r>
                <a:r>
                  <a:rPr lang="it-IT" sz="2400"/>
                  <a:t>, Adi Shamir e Leonard </a:t>
                </a:r>
                <a:r>
                  <a:rPr lang="it-IT" sz="2400" err="1"/>
                  <a:t>Adleman</a:t>
                </a:r>
                <a:r>
                  <a:rPr lang="it-IT" sz="2400"/>
                  <a:t> inventarono un sistema di crittografia a chiave asimmetrica basato sui seguenti fatti:</a:t>
                </a:r>
              </a:p>
              <a:p>
                <a:pPr lvl="1"/>
                <a:r>
                  <a:rPr lang="it-IT" sz="2400"/>
                  <a:t>È semplice generare dei numeri primi di una data grandezza.</a:t>
                </a:r>
              </a:p>
              <a:p>
                <a:pPr lvl="1"/>
                <a:r>
                  <a:rPr lang="it-IT" sz="2400"/>
                  <a:t>È semplice moltiplicare due numeri e fare elevamenti a potenza.</a:t>
                </a:r>
              </a:p>
              <a:p>
                <a:pPr lvl="1"/>
                <a:r>
                  <a:rPr lang="it-IT" sz="2400"/>
                  <a:t>È molto difficile fattorizzare un numero intero.</a:t>
                </a:r>
              </a:p>
              <a:p>
                <a:pPr marL="795667" lvl="1" indent="0">
                  <a:buNone/>
                </a:pPr>
                <a:endParaRPr lang="it-IT" sz="2400"/>
              </a:p>
              <a:p>
                <a:r>
                  <a:rPr lang="it-IT" sz="2400"/>
                  <a:t>Il funzionamento dell’ algoritmo è il seguente:</a:t>
                </a:r>
              </a:p>
              <a:p>
                <a:pPr lvl="1"/>
                <a:r>
                  <a:rPr lang="it-IT" sz="2400"/>
                  <a:t>scegliere due numeri primi grandi </a:t>
                </a:r>
                <a:r>
                  <a:rPr lang="it-IT" sz="2400" b="1" i="1" err="1"/>
                  <a:t>p,q</a:t>
                </a:r>
                <a:endParaRPr lang="it-IT" sz="2400" b="1" i="1"/>
              </a:p>
              <a:p>
                <a:pPr lvl="1"/>
                <a:r>
                  <a:rPr lang="it-IT" sz="2400"/>
                  <a:t>sia </a:t>
                </a:r>
                <a:r>
                  <a:rPr lang="it-IT" sz="2400" b="1" i="1"/>
                  <a:t>n = </a:t>
                </a:r>
                <a:r>
                  <a:rPr lang="it-IT" sz="2400" b="1" i="1" err="1"/>
                  <a:t>pq</a:t>
                </a:r>
                <a:r>
                  <a:rPr lang="it-IT" sz="2400" b="1" i="1"/>
                  <a:t>; </a:t>
                </a:r>
                <a:r>
                  <a:rPr lang="it-IT" sz="2400"/>
                  <a:t>allora</a:t>
                </a:r>
                <a:r>
                  <a:rPr lang="it-IT" sz="2400" b="1" i="1"/>
                  <a:t> </a:t>
                </a:r>
                <a14:m>
                  <m:oMath xmlns:m="http://schemas.openxmlformats.org/officeDocument/2006/math">
                    <m:r>
                      <a:rPr lang="it-IT" sz="2400" b="0" i="1" dirty="0" smtClean="0">
                        <a:latin typeface="Cambria Math" panose="02040503050406030204" pitchFamily="18" charset="0"/>
                      </a:rPr>
                      <m:t> </m:t>
                    </m:r>
                    <m:r>
                      <a:rPr lang="it-IT" sz="2400" i="1" dirty="0" smtClean="0">
                        <a:latin typeface="Cambria Math" panose="02040503050406030204" pitchFamily="18" charset="0"/>
                      </a:rPr>
                      <m:t>𝜙</m:t>
                    </m:r>
                    <m:d>
                      <m:dPr>
                        <m:ctrlPr>
                          <a:rPr lang="it-IT" sz="2400" i="1" dirty="0" smtClean="0">
                            <a:latin typeface="Cambria Math" panose="02040503050406030204" pitchFamily="18" charset="0"/>
                          </a:rPr>
                        </m:ctrlPr>
                      </m:dPr>
                      <m:e>
                        <m:r>
                          <a:rPr lang="it-IT" sz="2400" i="1" dirty="0">
                            <a:latin typeface="Cambria Math" panose="02040503050406030204" pitchFamily="18" charset="0"/>
                          </a:rPr>
                          <m:t>𝑛</m:t>
                        </m:r>
                      </m:e>
                    </m:d>
                    <m:r>
                      <a:rPr lang="it-IT" sz="2400" i="1" dirty="0">
                        <a:latin typeface="Cambria Math" panose="02040503050406030204" pitchFamily="18" charset="0"/>
                      </a:rPr>
                      <m:t>=</m:t>
                    </m:r>
                    <m:d>
                      <m:dPr>
                        <m:ctrlPr>
                          <a:rPr lang="it-IT" sz="2400" i="1" dirty="0">
                            <a:latin typeface="Cambria Math" panose="02040503050406030204" pitchFamily="18" charset="0"/>
                          </a:rPr>
                        </m:ctrlPr>
                      </m:dPr>
                      <m:e>
                        <m:r>
                          <a:rPr lang="it-IT" sz="2400" i="1" dirty="0">
                            <a:latin typeface="Cambria Math" panose="02040503050406030204" pitchFamily="18" charset="0"/>
                          </a:rPr>
                          <m:t>𝑝</m:t>
                        </m:r>
                        <m:r>
                          <a:rPr lang="it-IT" sz="2400" i="1" dirty="0">
                            <a:latin typeface="Cambria Math" panose="02040503050406030204" pitchFamily="18" charset="0"/>
                          </a:rPr>
                          <m:t>−1</m:t>
                        </m:r>
                      </m:e>
                    </m:d>
                    <m:d>
                      <m:dPr>
                        <m:ctrlPr>
                          <a:rPr lang="it-IT" sz="2400" i="1" dirty="0">
                            <a:latin typeface="Cambria Math" panose="02040503050406030204" pitchFamily="18" charset="0"/>
                          </a:rPr>
                        </m:ctrlPr>
                      </m:dPr>
                      <m:e>
                        <m:r>
                          <a:rPr lang="it-IT" sz="2400" i="1" dirty="0">
                            <a:latin typeface="Cambria Math" panose="02040503050406030204" pitchFamily="18" charset="0"/>
                          </a:rPr>
                          <m:t>𝑞</m:t>
                        </m:r>
                        <m:r>
                          <a:rPr lang="it-IT" sz="2400" i="1" dirty="0">
                            <a:latin typeface="Cambria Math" panose="02040503050406030204" pitchFamily="18" charset="0"/>
                          </a:rPr>
                          <m:t>−1</m:t>
                        </m:r>
                      </m:e>
                    </m:d>
                    <m:r>
                      <a:rPr lang="it-IT" sz="2400" i="1" dirty="0">
                        <a:latin typeface="Cambria Math" panose="02040503050406030204" pitchFamily="18" charset="0"/>
                      </a:rPr>
                      <m:t>.</m:t>
                    </m:r>
                  </m:oMath>
                </a14:m>
                <a:endParaRPr lang="it-IT" sz="2400" b="0"/>
              </a:p>
              <a:p>
                <a:pPr lvl="1"/>
                <a:r>
                  <a:rPr lang="it-IT" sz="2400"/>
                  <a:t>scegliere </a:t>
                </a:r>
                <a:r>
                  <a:rPr lang="it-IT" sz="2400" b="1" i="1"/>
                  <a:t>e &lt; n</a:t>
                </a:r>
                <a:r>
                  <a:rPr lang="it-IT" sz="2400"/>
                  <a:t> tale che </a:t>
                </a:r>
                <a:r>
                  <a:rPr lang="it-IT" sz="2400" b="1" i="1"/>
                  <a:t>e </a:t>
                </a:r>
                <a:r>
                  <a:rPr lang="it-IT" sz="2400"/>
                  <a:t>sia </a:t>
                </a:r>
                <a:r>
                  <a:rPr lang="it-IT" sz="2400" i="1"/>
                  <a:t>relativamente primo </a:t>
                </a:r>
                <a:r>
                  <a:rPr lang="it-IT" sz="2400"/>
                  <a:t>a </a:t>
                </a:r>
                <a14:m>
                  <m:oMath xmlns:m="http://schemas.openxmlformats.org/officeDocument/2006/math">
                    <m:r>
                      <a:rPr lang="it-IT" sz="2400" i="1" dirty="0">
                        <a:latin typeface="Cambria Math" panose="02040503050406030204" pitchFamily="18" charset="0"/>
                      </a:rPr>
                      <m:t>𝜙</m:t>
                    </m:r>
                    <m:d>
                      <m:dPr>
                        <m:ctrlPr>
                          <a:rPr lang="it-IT" sz="2400" i="1" dirty="0">
                            <a:latin typeface="Cambria Math" panose="02040503050406030204" pitchFamily="18" charset="0"/>
                          </a:rPr>
                        </m:ctrlPr>
                      </m:dPr>
                      <m:e>
                        <m:r>
                          <a:rPr lang="it-IT" sz="2400" i="1" dirty="0">
                            <a:latin typeface="Cambria Math" panose="02040503050406030204" pitchFamily="18" charset="0"/>
                          </a:rPr>
                          <m:t>𝑛</m:t>
                        </m:r>
                      </m:e>
                    </m:d>
                  </m:oMath>
                </a14:m>
                <a:endParaRPr lang="it-IT" sz="2400" b="0"/>
              </a:p>
              <a:p>
                <a:pPr lvl="1"/>
                <a:r>
                  <a:rPr lang="it-IT" sz="2400"/>
                  <a:t>calcolare </a:t>
                </a:r>
                <a:r>
                  <a:rPr lang="it-IT" sz="2400" b="1" i="1"/>
                  <a:t>d </a:t>
                </a:r>
                <a:r>
                  <a:rPr lang="it-IT" sz="2400"/>
                  <a:t>tale che </a:t>
                </a:r>
                <a:r>
                  <a:rPr lang="it-IT" sz="2400" i="1"/>
                  <a:t>ed (mod </a:t>
                </a:r>
                <a14:m>
                  <m:oMath xmlns:m="http://schemas.openxmlformats.org/officeDocument/2006/math">
                    <m:r>
                      <a:rPr lang="it-IT" sz="2400" i="1" dirty="0">
                        <a:latin typeface="Cambria Math" panose="02040503050406030204" pitchFamily="18" charset="0"/>
                      </a:rPr>
                      <m:t>𝜙</m:t>
                    </m:r>
                    <m:d>
                      <m:dPr>
                        <m:ctrlPr>
                          <a:rPr lang="it-IT" sz="2400" i="1" dirty="0">
                            <a:latin typeface="Cambria Math" panose="02040503050406030204" pitchFamily="18" charset="0"/>
                          </a:rPr>
                        </m:ctrlPr>
                      </m:dPr>
                      <m:e>
                        <m:r>
                          <a:rPr lang="it-IT" sz="2400" i="1" dirty="0">
                            <a:latin typeface="Cambria Math" panose="02040503050406030204" pitchFamily="18" charset="0"/>
                          </a:rPr>
                          <m:t>𝑛</m:t>
                        </m:r>
                      </m:e>
                    </m:d>
                    <m:r>
                      <a:rPr lang="it-IT" sz="2400" b="0" i="1" dirty="0" smtClean="0">
                        <a:latin typeface="Cambria Math" panose="02040503050406030204" pitchFamily="18" charset="0"/>
                      </a:rPr>
                      <m:t>)</m:t>
                    </m:r>
                  </m:oMath>
                </a14:m>
                <a:r>
                  <a:rPr lang="it-IT" sz="2400" b="0"/>
                  <a:t> = 1 </a:t>
                </a:r>
              </a:p>
              <a:p>
                <a:pPr lvl="1"/>
                <a:endParaRPr lang="it-IT" sz="2400" i="1">
                  <a:latin typeface="Cambria Math" panose="02040503050406030204" pitchFamily="18" charset="0"/>
                </a:endParaRPr>
              </a:p>
              <a:p>
                <a:pPr marL="795667" lvl="1" indent="0">
                  <a:buNone/>
                </a:pPr>
                <a14:m>
                  <m:oMath xmlns:m="http://schemas.openxmlformats.org/officeDocument/2006/math">
                    <m:r>
                      <a:rPr lang="it-IT" sz="1800" i="1" dirty="0">
                        <a:latin typeface="Cambria Math" panose="02040503050406030204" pitchFamily="18" charset="0"/>
                      </a:rPr>
                      <m:t>𝜙</m:t>
                    </m:r>
                    <m:d>
                      <m:dPr>
                        <m:ctrlPr>
                          <a:rPr lang="it-IT" sz="1800" i="1" dirty="0">
                            <a:latin typeface="Cambria Math" panose="02040503050406030204" pitchFamily="18" charset="0"/>
                          </a:rPr>
                        </m:ctrlPr>
                      </m:dPr>
                      <m:e>
                        <m:r>
                          <a:rPr lang="it-IT" sz="1800" i="1" dirty="0">
                            <a:latin typeface="Cambria Math" panose="02040503050406030204" pitchFamily="18" charset="0"/>
                          </a:rPr>
                          <m:t>𝑛</m:t>
                        </m:r>
                      </m:e>
                    </m:d>
                    <m:r>
                      <a:rPr lang="it-IT" sz="1800" b="0" i="0" dirty="0" smtClean="0">
                        <a:latin typeface="Cambria Math" panose="02040503050406030204" pitchFamily="18" charset="0"/>
                      </a:rPr>
                      <m:t> </m:t>
                    </m:r>
                  </m:oMath>
                </a14:m>
                <a:r>
                  <a:rPr lang="it-IT" sz="1800"/>
                  <a:t>,la funzione Totiente, dato un intero positivo </a:t>
                </a:r>
                <a:r>
                  <a:rPr lang="it-IT" sz="1800" i="1"/>
                  <a:t>n</a:t>
                </a:r>
                <a:r>
                  <a:rPr lang="it-IT" sz="1800"/>
                  <a:t>, conta quanti numeri interi positivi, minori o uguali a </a:t>
                </a:r>
                <a:r>
                  <a:rPr lang="it-IT" sz="1800" i="1"/>
                  <a:t>n</a:t>
                </a:r>
                <a:r>
                  <a:rPr lang="it-IT" sz="1800"/>
                  <a:t>, sono relativamente primi con </a:t>
                </a:r>
                <a:r>
                  <a:rPr lang="it-IT" sz="1800" i="1"/>
                  <a:t>n</a:t>
                </a:r>
                <a:r>
                  <a:rPr lang="it-IT" sz="1800"/>
                  <a:t>.</a:t>
                </a:r>
                <a:endParaRPr lang="it-IT" sz="1800" b="0"/>
              </a:p>
              <a:p>
                <a:pPr lvl="1"/>
                <a:endParaRPr lang="it-IT" sz="1800"/>
              </a:p>
              <a:p>
                <a:pPr marL="186220" indent="0">
                  <a:buNone/>
                </a:pPr>
                <a:endParaRPr lang="it-IT" sz="1800"/>
              </a:p>
              <a:p>
                <a:endParaRPr lang="it-IT" sz="1800"/>
              </a:p>
              <a:p>
                <a:endParaRPr lang="it-IT" sz="1800"/>
              </a:p>
              <a:p>
                <a:endParaRPr lang="it-IT" sz="1800"/>
              </a:p>
            </p:txBody>
          </p:sp>
        </mc:Choice>
        <mc:Fallback xmlns="">
          <p:sp>
            <p:nvSpPr>
              <p:cNvPr id="3" name="Segnaposto testo 2">
                <a:extLst>
                  <a:ext uri="{FF2B5EF4-FFF2-40B4-BE49-F238E27FC236}">
                    <a16:creationId xmlns:a16="http://schemas.microsoft.com/office/drawing/2014/main" id="{050D4F36-5418-E74E-2B45-EA3054F9A713}"/>
                  </a:ext>
                </a:extLst>
              </p:cNvPr>
              <p:cNvSpPr>
                <a:spLocks noGrp="1" noRot="1" noChangeAspect="1" noMove="1" noResize="1" noEditPoints="1" noAdjustHandles="1" noChangeArrowheads="1" noChangeShapeType="1" noTextEdit="1"/>
              </p:cNvSpPr>
              <p:nvPr>
                <p:ph type="body" idx="1"/>
              </p:nvPr>
            </p:nvSpPr>
            <p:spPr>
              <a:xfrm>
                <a:off x="950752" y="1412776"/>
                <a:ext cx="10287320" cy="5276743"/>
              </a:xfrm>
              <a:blipFill>
                <a:blip r:embed="rId2"/>
                <a:stretch>
                  <a:fillRect t="-116"/>
                </a:stretch>
              </a:blipFill>
            </p:spPr>
            <p:txBody>
              <a:bodyPr/>
              <a:lstStyle/>
              <a:p>
                <a:r>
                  <a:rPr lang="en-US">
                    <a:noFill/>
                  </a:rPr>
                  <a:t> </a:t>
                </a:r>
              </a:p>
            </p:txBody>
          </p:sp>
        </mc:Fallback>
      </mc:AlternateContent>
    </p:spTree>
    <p:extLst>
      <p:ext uri="{BB962C8B-B14F-4D97-AF65-F5344CB8AC3E}">
        <p14:creationId xmlns:p14="http://schemas.microsoft.com/office/powerpoint/2010/main" val="9850107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0E9744-AD66-C724-3F25-74999FD1853E}"/>
              </a:ext>
            </a:extLst>
          </p:cNvPr>
          <p:cNvSpPr>
            <a:spLocks noGrp="1"/>
          </p:cNvSpPr>
          <p:nvPr>
            <p:ph type="title"/>
          </p:nvPr>
        </p:nvSpPr>
        <p:spPr/>
        <p:txBody>
          <a:bodyPr/>
          <a:lstStyle/>
          <a:p>
            <a:r>
              <a:rPr lang="it-IT"/>
              <a:t>SC-3 – Security </a:t>
            </a:r>
            <a:r>
              <a:rPr lang="it-IT" err="1"/>
              <a:t>functions</a:t>
            </a:r>
            <a:r>
              <a:rPr lang="it-IT"/>
              <a:t> </a:t>
            </a:r>
            <a:r>
              <a:rPr lang="it-IT" err="1"/>
              <a:t>isolation</a:t>
            </a:r>
            <a:endParaRPr lang="it-IT"/>
          </a:p>
        </p:txBody>
      </p:sp>
      <p:sp>
        <p:nvSpPr>
          <p:cNvPr id="3" name="Segnaposto testo 2">
            <a:extLst>
              <a:ext uri="{FF2B5EF4-FFF2-40B4-BE49-F238E27FC236}">
                <a16:creationId xmlns:a16="http://schemas.microsoft.com/office/drawing/2014/main" id="{73D63710-7617-D732-4BAA-88FFAEB8E5CE}"/>
              </a:ext>
            </a:extLst>
          </p:cNvPr>
          <p:cNvSpPr>
            <a:spLocks noGrp="1"/>
          </p:cNvSpPr>
          <p:nvPr>
            <p:ph type="body" idx="1"/>
          </p:nvPr>
        </p:nvSpPr>
        <p:spPr/>
        <p:txBody>
          <a:bodyPr/>
          <a:lstStyle/>
          <a:p>
            <a:r>
              <a:rPr lang="it-IT" i="1"/>
              <a:t>Isolare le funzioni di sicurezza dalle funzioni non di sicurezza.</a:t>
            </a:r>
          </a:p>
          <a:p>
            <a:pPr marL="186220" indent="0">
              <a:buNone/>
            </a:pPr>
            <a:endParaRPr lang="it-IT" i="1"/>
          </a:p>
          <a:p>
            <a:pPr marL="186220" indent="0">
              <a:buNone/>
            </a:pPr>
            <a:r>
              <a:rPr lang="it-IT" i="1"/>
              <a:t>Le funzioni di sicurezza critiche sono delegate a un componente dedicato (</a:t>
            </a:r>
            <a:r>
              <a:rPr lang="it-IT" i="1" err="1"/>
              <a:t>Keycloak</a:t>
            </a:r>
            <a:r>
              <a:rPr lang="it-IT" i="1"/>
              <a:t>) che opera in un container isolato. Questo crea un dominio di esecuzione distinto rispetto alla logica di </a:t>
            </a:r>
            <a:r>
              <a:rPr lang="it-IT" i="1" err="1"/>
              <a:t>busines</a:t>
            </a:r>
            <a:r>
              <a:rPr lang="it-IT" i="1"/>
              <a:t>,  proteggendo i meccanismi di sicurezza da errori o compromissioni dell'applicazione principale.</a:t>
            </a:r>
          </a:p>
        </p:txBody>
      </p:sp>
    </p:spTree>
    <p:extLst>
      <p:ext uri="{BB962C8B-B14F-4D97-AF65-F5344CB8AC3E}">
        <p14:creationId xmlns:p14="http://schemas.microsoft.com/office/powerpoint/2010/main" val="18613525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15B41F-7D10-D1B1-A4B2-148A545E13A7}"/>
              </a:ext>
            </a:extLst>
          </p:cNvPr>
          <p:cNvSpPr>
            <a:spLocks noGrp="1"/>
          </p:cNvSpPr>
          <p:nvPr>
            <p:ph type="title"/>
          </p:nvPr>
        </p:nvSpPr>
        <p:spPr/>
        <p:txBody>
          <a:bodyPr/>
          <a:lstStyle/>
          <a:p>
            <a:r>
              <a:rPr lang="it-IT"/>
              <a:t>SC-3(3) - </a:t>
            </a:r>
            <a:r>
              <a:rPr lang="it-IT" err="1"/>
              <a:t>Minimize</a:t>
            </a:r>
            <a:r>
              <a:rPr lang="it-IT"/>
              <a:t> non-security </a:t>
            </a:r>
            <a:r>
              <a:rPr lang="it-IT" err="1"/>
              <a:t>functionality</a:t>
            </a:r>
            <a:endParaRPr lang="it-IT"/>
          </a:p>
        </p:txBody>
      </p:sp>
      <p:sp>
        <p:nvSpPr>
          <p:cNvPr id="3" name="Segnaposto testo 2">
            <a:extLst>
              <a:ext uri="{FF2B5EF4-FFF2-40B4-BE49-F238E27FC236}">
                <a16:creationId xmlns:a16="http://schemas.microsoft.com/office/drawing/2014/main" id="{0A7F2D52-F378-A35F-FA9D-4A7A86EE05D6}"/>
              </a:ext>
            </a:extLst>
          </p:cNvPr>
          <p:cNvSpPr>
            <a:spLocks noGrp="1"/>
          </p:cNvSpPr>
          <p:nvPr>
            <p:ph type="body" idx="1"/>
          </p:nvPr>
        </p:nvSpPr>
        <p:spPr/>
        <p:txBody>
          <a:bodyPr/>
          <a:lstStyle/>
          <a:p>
            <a:r>
              <a:rPr lang="it-IT"/>
              <a:t>Ridurre al minimo il numero di funzioni non di sicurezza incluse nel </a:t>
            </a:r>
            <a:r>
              <a:rPr lang="it-IT" err="1"/>
              <a:t>boundary</a:t>
            </a:r>
            <a:r>
              <a:rPr lang="it-IT"/>
              <a:t> contenente funzioni di sicurezza.</a:t>
            </a:r>
          </a:p>
          <a:p>
            <a:endParaRPr lang="it-IT"/>
          </a:p>
          <a:p>
            <a:pPr marL="186220" indent="0">
              <a:buNone/>
            </a:pPr>
            <a:r>
              <a:rPr lang="it-IT"/>
              <a:t>Il sottosistema di sicurezza (</a:t>
            </a:r>
            <a:r>
              <a:rPr lang="it-IT" err="1"/>
              <a:t>Keycloak</a:t>
            </a:r>
            <a:r>
              <a:rPr lang="it-IT"/>
              <a:t>) è strettamente vincolato alle sole funzioni di </a:t>
            </a:r>
            <a:r>
              <a:rPr lang="it-IT" b="1"/>
              <a:t>Identity &amp; Access Management</a:t>
            </a:r>
            <a:r>
              <a:rPr lang="it-IT"/>
              <a:t>. Qualsiasi funzionalità non essenziale è stata segregata in microservizi distinti: questo minimizza la superficie di attacco. </a:t>
            </a:r>
          </a:p>
        </p:txBody>
      </p:sp>
    </p:spTree>
    <p:extLst>
      <p:ext uri="{BB962C8B-B14F-4D97-AF65-F5344CB8AC3E}">
        <p14:creationId xmlns:p14="http://schemas.microsoft.com/office/powerpoint/2010/main" val="17689994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673D7A-4A99-02D1-4C44-8439CD9AA150}"/>
              </a:ext>
            </a:extLst>
          </p:cNvPr>
          <p:cNvSpPr>
            <a:spLocks noGrp="1"/>
          </p:cNvSpPr>
          <p:nvPr>
            <p:ph type="title"/>
          </p:nvPr>
        </p:nvSpPr>
        <p:spPr/>
        <p:txBody>
          <a:bodyPr/>
          <a:lstStyle/>
          <a:p>
            <a:r>
              <a:rPr lang="it-IT"/>
              <a:t>SC-5 – SC-5(3) – </a:t>
            </a:r>
            <a:r>
              <a:rPr lang="it-IT" err="1"/>
              <a:t>Denial</a:t>
            </a:r>
            <a:r>
              <a:rPr lang="it-IT"/>
              <a:t>-of-service </a:t>
            </a:r>
            <a:r>
              <a:rPr lang="it-IT" err="1"/>
              <a:t>protection</a:t>
            </a:r>
            <a:endParaRPr lang="it-IT"/>
          </a:p>
        </p:txBody>
      </p:sp>
      <p:sp>
        <p:nvSpPr>
          <p:cNvPr id="3" name="Segnaposto testo 2">
            <a:extLst>
              <a:ext uri="{FF2B5EF4-FFF2-40B4-BE49-F238E27FC236}">
                <a16:creationId xmlns:a16="http://schemas.microsoft.com/office/drawing/2014/main" id="{D54A8B77-2067-935C-68DC-03785A2ECDCC}"/>
              </a:ext>
            </a:extLst>
          </p:cNvPr>
          <p:cNvSpPr>
            <a:spLocks noGrp="1"/>
          </p:cNvSpPr>
          <p:nvPr>
            <p:ph type="body" idx="1"/>
          </p:nvPr>
        </p:nvSpPr>
        <p:spPr/>
        <p:txBody>
          <a:bodyPr/>
          <a:lstStyle/>
          <a:p>
            <a:r>
              <a:rPr lang="it-IT"/>
              <a:t>Il Reverse Proxy implementa filtri per preservare le risorse: applica un Rate </a:t>
            </a:r>
            <a:r>
              <a:rPr lang="it-IT" err="1"/>
              <a:t>Limiting</a:t>
            </a:r>
            <a:r>
              <a:rPr lang="it-IT"/>
              <a:t> di 10 richieste/secondo per IP e impone un limite di 10MB ai payload per evitare la saturazione di memoria e disco. Parallelamente, il sistema soddisfa il requisito di rilevamento SC-5(3): ogni tentativo di abuso viene intercettato e respinto con codice HTTP 503, attivando la registrazione automatica nei log di sistema dell'IP attaccante, del </a:t>
            </a:r>
            <a:r>
              <a:rPr lang="it-IT" err="1"/>
              <a:t>timestamp</a:t>
            </a:r>
            <a:r>
              <a:rPr lang="it-IT"/>
              <a:t> e della tipologia di violazione per garantire la tracciabilità dell'incidente.</a:t>
            </a:r>
          </a:p>
        </p:txBody>
      </p:sp>
      <p:pic>
        <p:nvPicPr>
          <p:cNvPr id="7" name="Immagine 6" descr="Immagine che contiene testo, biglietto da visita, Carattere, schermata">
            <a:extLst>
              <a:ext uri="{FF2B5EF4-FFF2-40B4-BE49-F238E27FC236}">
                <a16:creationId xmlns:a16="http://schemas.microsoft.com/office/drawing/2014/main" id="{7852575A-9097-386F-485D-A38B20D9B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447" y="3814233"/>
            <a:ext cx="7939929" cy="2270149"/>
          </a:xfrm>
          <a:prstGeom prst="rect">
            <a:avLst/>
          </a:prstGeom>
        </p:spPr>
      </p:pic>
    </p:spTree>
    <p:extLst>
      <p:ext uri="{BB962C8B-B14F-4D97-AF65-F5344CB8AC3E}">
        <p14:creationId xmlns:p14="http://schemas.microsoft.com/office/powerpoint/2010/main" val="5277352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626E1-CE5D-9861-C02D-55144E90130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E90043-AAAE-4D60-9AF4-D50DFAF180F5}"/>
              </a:ext>
            </a:extLst>
          </p:cNvPr>
          <p:cNvSpPr>
            <a:spLocks noGrp="1"/>
          </p:cNvSpPr>
          <p:nvPr>
            <p:ph type="title"/>
          </p:nvPr>
        </p:nvSpPr>
        <p:spPr/>
        <p:txBody>
          <a:bodyPr/>
          <a:lstStyle/>
          <a:p>
            <a:r>
              <a:rPr lang="it-IT"/>
              <a:t>SC-5 – SC-5(3) – </a:t>
            </a:r>
            <a:r>
              <a:rPr lang="it-IT" err="1"/>
              <a:t>Denial</a:t>
            </a:r>
            <a:r>
              <a:rPr lang="it-IT"/>
              <a:t>-of-service </a:t>
            </a:r>
            <a:r>
              <a:rPr lang="it-IT" err="1"/>
              <a:t>protection</a:t>
            </a:r>
            <a:endParaRPr lang="it-IT"/>
          </a:p>
        </p:txBody>
      </p:sp>
      <p:pic>
        <p:nvPicPr>
          <p:cNvPr id="4" name="Immagine 3">
            <a:extLst>
              <a:ext uri="{FF2B5EF4-FFF2-40B4-BE49-F238E27FC236}">
                <a16:creationId xmlns:a16="http://schemas.microsoft.com/office/drawing/2014/main" id="{5FDE4372-69F9-DB90-F27E-2D687BD65A5C}"/>
              </a:ext>
            </a:extLst>
          </p:cNvPr>
          <p:cNvPicPr>
            <a:picLocks noChangeAspect="1"/>
          </p:cNvPicPr>
          <p:nvPr/>
        </p:nvPicPr>
        <p:blipFill>
          <a:blip r:embed="rId2"/>
          <a:stretch>
            <a:fillRect/>
          </a:stretch>
        </p:blipFill>
        <p:spPr>
          <a:xfrm>
            <a:off x="1730938" y="1688629"/>
            <a:ext cx="8726947" cy="4438794"/>
          </a:xfrm>
          <a:prstGeom prst="rect">
            <a:avLst/>
          </a:prstGeom>
        </p:spPr>
      </p:pic>
    </p:spTree>
    <p:extLst>
      <p:ext uri="{BB962C8B-B14F-4D97-AF65-F5344CB8AC3E}">
        <p14:creationId xmlns:p14="http://schemas.microsoft.com/office/powerpoint/2010/main" val="30325960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A5885C-ADBD-B252-43ED-4185A211C603}"/>
              </a:ext>
            </a:extLst>
          </p:cNvPr>
          <p:cNvSpPr>
            <a:spLocks noGrp="1"/>
          </p:cNvSpPr>
          <p:nvPr>
            <p:ph type="title"/>
          </p:nvPr>
        </p:nvSpPr>
        <p:spPr/>
        <p:txBody>
          <a:bodyPr/>
          <a:lstStyle/>
          <a:p>
            <a:r>
              <a:rPr lang="it-IT"/>
              <a:t>SC-7 – </a:t>
            </a:r>
            <a:r>
              <a:rPr lang="it-IT" err="1"/>
              <a:t>Boundary</a:t>
            </a:r>
            <a:r>
              <a:rPr lang="it-IT"/>
              <a:t> </a:t>
            </a:r>
            <a:r>
              <a:rPr lang="it-IT" err="1"/>
              <a:t>protection</a:t>
            </a:r>
            <a:endParaRPr lang="it-IT"/>
          </a:p>
        </p:txBody>
      </p:sp>
      <p:sp>
        <p:nvSpPr>
          <p:cNvPr id="3" name="Segnaposto testo 2">
            <a:extLst>
              <a:ext uri="{FF2B5EF4-FFF2-40B4-BE49-F238E27FC236}">
                <a16:creationId xmlns:a16="http://schemas.microsoft.com/office/drawing/2014/main" id="{37356608-1FDD-906C-8FDA-3C6759A48327}"/>
              </a:ext>
            </a:extLst>
          </p:cNvPr>
          <p:cNvSpPr>
            <a:spLocks noGrp="1"/>
          </p:cNvSpPr>
          <p:nvPr>
            <p:ph type="body" idx="1"/>
          </p:nvPr>
        </p:nvSpPr>
        <p:spPr>
          <a:xfrm>
            <a:off x="950786" y="1536632"/>
            <a:ext cx="10287320" cy="4977289"/>
          </a:xfrm>
        </p:spPr>
        <p:txBody>
          <a:bodyPr/>
          <a:lstStyle/>
          <a:p>
            <a:pPr marL="643420" indent="-457200">
              <a:buFont typeface="+mj-lt"/>
              <a:buAutoNum type="alphaLcParenR"/>
            </a:pPr>
            <a:r>
              <a:rPr lang="it-IT" i="1"/>
              <a:t>Monitorare e controllare le comunicazioni presso le interfacce gestite esterne del sistema e presso le principali interfacce gestite interne all'interno del sistema; </a:t>
            </a:r>
          </a:p>
          <a:p>
            <a:pPr marL="643420" indent="-457200">
              <a:buFont typeface="+mj-lt"/>
              <a:buAutoNum type="alphaLcParenR"/>
            </a:pPr>
            <a:r>
              <a:rPr lang="it-IT" i="1"/>
              <a:t>Implementare sottoreti per i componenti di sistema accessibili pubblicamente che siano separati logicamente dalle reti organizzative interne; </a:t>
            </a:r>
          </a:p>
          <a:p>
            <a:pPr marL="643420" indent="-457200">
              <a:buFont typeface="+mj-lt"/>
              <a:buAutoNum type="alphaLcParenR"/>
            </a:pPr>
            <a:r>
              <a:rPr lang="it-IT" i="1"/>
              <a:t>Connettersi a reti o sistemi esterni esclusivamente tramite interfacce gestite costituite da dispositivi di protezione dei confini, disposti in conformità con un'architettura organizzativa di sicurezza e privacy.</a:t>
            </a:r>
          </a:p>
          <a:p>
            <a:pPr marL="186220" indent="0">
              <a:buNone/>
            </a:pPr>
            <a:endParaRPr lang="it-IT" i="1"/>
          </a:p>
          <a:p>
            <a:pPr marL="186220" indent="0">
              <a:buNone/>
            </a:pPr>
            <a:r>
              <a:rPr lang="it-IT"/>
              <a:t>Il sistema garantisce la protezione del perimetro attraverso un'architettura di rete segmentata e controllata. Il confine esterno è presidiato dal Reverse Proxy, che funge da unico dispositivo di protezione: esso costituisce l'unica interfaccia gestita verso l'esterno, monitorando e filtrando tutto il traffico in ingresso sulla porta 8443 prima che possa raggiungere i servizi applicativi .Internamente, il requisito di separazione è soddisfatto tramite la creazione di sottoreti logiche distinte. I componenti esposti pubblicamente sono isolati in una 'DMZ virtuale', mentre i dati critici risiedono in una rete privata inaccessibile dall'esterno. Questa segregazione impedisce che una compromissione del perimetro esponga direttamente i livelli più profondi dell'infrastruttura.</a:t>
            </a:r>
          </a:p>
          <a:p>
            <a:pPr marL="186220" indent="0">
              <a:buNone/>
            </a:pPr>
            <a:endParaRPr lang="it-IT" i="1"/>
          </a:p>
        </p:txBody>
      </p:sp>
    </p:spTree>
    <p:extLst>
      <p:ext uri="{BB962C8B-B14F-4D97-AF65-F5344CB8AC3E}">
        <p14:creationId xmlns:p14="http://schemas.microsoft.com/office/powerpoint/2010/main" val="17448281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A8C64F-3B9C-0817-06FF-D212D6A13D38}"/>
              </a:ext>
            </a:extLst>
          </p:cNvPr>
          <p:cNvSpPr>
            <a:spLocks noGrp="1"/>
          </p:cNvSpPr>
          <p:nvPr>
            <p:ph type="title"/>
          </p:nvPr>
        </p:nvSpPr>
        <p:spPr/>
        <p:txBody>
          <a:bodyPr/>
          <a:lstStyle/>
          <a:p>
            <a:r>
              <a:rPr lang="it-IT"/>
              <a:t>SC-7(3)- Access point</a:t>
            </a:r>
          </a:p>
        </p:txBody>
      </p:sp>
      <p:sp>
        <p:nvSpPr>
          <p:cNvPr id="3" name="Segnaposto testo 2">
            <a:extLst>
              <a:ext uri="{FF2B5EF4-FFF2-40B4-BE49-F238E27FC236}">
                <a16:creationId xmlns:a16="http://schemas.microsoft.com/office/drawing/2014/main" id="{078611D0-CE32-9B36-2A63-0F43954256FF}"/>
              </a:ext>
            </a:extLst>
          </p:cNvPr>
          <p:cNvSpPr>
            <a:spLocks noGrp="1"/>
          </p:cNvSpPr>
          <p:nvPr>
            <p:ph type="body" idx="1"/>
          </p:nvPr>
        </p:nvSpPr>
        <p:spPr/>
        <p:txBody>
          <a:bodyPr/>
          <a:lstStyle/>
          <a:p>
            <a:r>
              <a:rPr lang="it-IT" i="1"/>
              <a:t>Limitare il numero di connessioni di rete esterne al sistema.</a:t>
            </a:r>
          </a:p>
          <a:p>
            <a:pPr marL="186220" indent="0">
              <a:buNone/>
            </a:pPr>
            <a:endParaRPr lang="it-IT"/>
          </a:p>
          <a:p>
            <a:pPr marL="186220" indent="0">
              <a:buNone/>
            </a:pPr>
            <a:r>
              <a:rPr lang="it-IT"/>
              <a:t>L'architettura è stata progettata per canalizzare tutto il traffico attraverso un </a:t>
            </a:r>
            <a:r>
              <a:rPr lang="it-IT" b="1"/>
              <a:t>singolo punto di accesso gestito. </a:t>
            </a:r>
            <a:r>
              <a:rPr lang="it-IT"/>
              <a:t>Di conseguenza, l’unica connessione esterna consentita è quella verso il Reverse Proxy su porta 8443. Questa configurazione non solo riduce la superficie di attacco, ma semplifica le attività di auditing e monitoraggio poiché tutto il traffico transita attraverso un unico gateway ispezionabile.</a:t>
            </a:r>
          </a:p>
          <a:p>
            <a:pPr marL="186220" indent="0">
              <a:buNone/>
            </a:pPr>
            <a:endParaRPr lang="it-IT"/>
          </a:p>
        </p:txBody>
      </p:sp>
    </p:spTree>
    <p:extLst>
      <p:ext uri="{BB962C8B-B14F-4D97-AF65-F5344CB8AC3E}">
        <p14:creationId xmlns:p14="http://schemas.microsoft.com/office/powerpoint/2010/main" val="27090615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FFF69E-BFDD-1B0F-7BD2-1C5BD3C97EA4}"/>
              </a:ext>
            </a:extLst>
          </p:cNvPr>
          <p:cNvSpPr>
            <a:spLocks noGrp="1"/>
          </p:cNvSpPr>
          <p:nvPr>
            <p:ph type="title"/>
          </p:nvPr>
        </p:nvSpPr>
        <p:spPr/>
        <p:txBody>
          <a:bodyPr/>
          <a:lstStyle/>
          <a:p>
            <a:r>
              <a:rPr lang="en"/>
              <a:t>SC-8 – SC-8 (1)  – Transmission confidentiality and integrity</a:t>
            </a:r>
            <a:endParaRPr lang="it-IT"/>
          </a:p>
        </p:txBody>
      </p:sp>
      <p:sp>
        <p:nvSpPr>
          <p:cNvPr id="3" name="Segnaposto testo 2">
            <a:extLst>
              <a:ext uri="{FF2B5EF4-FFF2-40B4-BE49-F238E27FC236}">
                <a16:creationId xmlns:a16="http://schemas.microsoft.com/office/drawing/2014/main" id="{9CC21639-073B-C638-56F6-9F85B0B40D22}"/>
              </a:ext>
            </a:extLst>
          </p:cNvPr>
          <p:cNvSpPr>
            <a:spLocks noGrp="1"/>
          </p:cNvSpPr>
          <p:nvPr>
            <p:ph type="body" idx="1"/>
          </p:nvPr>
        </p:nvSpPr>
        <p:spPr>
          <a:xfrm>
            <a:off x="950786" y="1857145"/>
            <a:ext cx="10287320" cy="4555200"/>
          </a:xfrm>
        </p:spPr>
        <p:txBody>
          <a:bodyPr/>
          <a:lstStyle/>
          <a:p>
            <a:r>
              <a:rPr lang="it-IT" i="1"/>
              <a:t>Proteggi la confidenzialità e l’integrità delle informazioni trasmesse</a:t>
            </a:r>
          </a:p>
          <a:p>
            <a:r>
              <a:rPr lang="it-IT" i="1"/>
              <a:t>Implementare meccanismi crittografici per impedire la divulgazione non autorizzata di informazioni e rilevare modifiche alle informazioni durante la trasmissione.</a:t>
            </a:r>
          </a:p>
          <a:p>
            <a:endParaRPr lang="it-IT" i="1"/>
          </a:p>
          <a:p>
            <a:pPr marL="186220" indent="0">
              <a:buNone/>
            </a:pPr>
            <a:r>
              <a:rPr lang="it-IT"/>
              <a:t>L’integrità e la confidenzialità delle informazioni trasmesse sono garantite grazie all’utilizzo del protocollo HTTPS che consente il trasferimento dei dati tramite un canale TLS crittografato.</a:t>
            </a:r>
          </a:p>
          <a:p>
            <a:pPr marL="186220" indent="0">
              <a:buNone/>
            </a:pPr>
            <a:endParaRPr lang="it-IT" i="1"/>
          </a:p>
        </p:txBody>
      </p:sp>
    </p:spTree>
    <p:extLst>
      <p:ext uri="{BB962C8B-B14F-4D97-AF65-F5344CB8AC3E}">
        <p14:creationId xmlns:p14="http://schemas.microsoft.com/office/powerpoint/2010/main" val="21115404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1372E-9FE2-4DE4-D023-CEC52B17586C}"/>
              </a:ext>
            </a:extLst>
          </p:cNvPr>
          <p:cNvSpPr>
            <a:spLocks noGrp="1"/>
          </p:cNvSpPr>
          <p:nvPr>
            <p:ph type="title"/>
          </p:nvPr>
        </p:nvSpPr>
        <p:spPr/>
        <p:txBody>
          <a:bodyPr/>
          <a:lstStyle/>
          <a:p>
            <a:r>
              <a:rPr lang="it-IT"/>
              <a:t>SC-10 – Network </a:t>
            </a:r>
            <a:r>
              <a:rPr lang="it-IT" err="1"/>
              <a:t>disconnect</a:t>
            </a:r>
            <a:endParaRPr lang="it-IT"/>
          </a:p>
        </p:txBody>
      </p:sp>
      <p:sp>
        <p:nvSpPr>
          <p:cNvPr id="3" name="Segnaposto testo 2">
            <a:extLst>
              <a:ext uri="{FF2B5EF4-FFF2-40B4-BE49-F238E27FC236}">
                <a16:creationId xmlns:a16="http://schemas.microsoft.com/office/drawing/2014/main" id="{2E886077-0DA8-72DA-A82E-510A571E33F0}"/>
              </a:ext>
            </a:extLst>
          </p:cNvPr>
          <p:cNvSpPr>
            <a:spLocks noGrp="1"/>
          </p:cNvSpPr>
          <p:nvPr>
            <p:ph type="body" idx="1"/>
          </p:nvPr>
        </p:nvSpPr>
        <p:spPr/>
        <p:txBody>
          <a:bodyPr/>
          <a:lstStyle/>
          <a:p>
            <a:r>
              <a:rPr lang="it-IT" i="1"/>
              <a:t>Termina la connessione di rete associata a una sessione di comunicazione al termine della sessione o dopo un periodo di tempo di inattività definito dall'organizzazione.</a:t>
            </a:r>
          </a:p>
          <a:p>
            <a:pPr marL="186220" indent="0">
              <a:buNone/>
            </a:pPr>
            <a:endParaRPr lang="it-IT" i="1"/>
          </a:p>
          <a:p>
            <a:pPr marL="186220" indent="0">
              <a:buNone/>
            </a:pPr>
            <a:r>
              <a:rPr lang="it-IT"/>
              <a:t>Sono stati definiti dei </a:t>
            </a:r>
            <a:r>
              <a:rPr lang="it-IT" b="1" err="1"/>
              <a:t>timeouts</a:t>
            </a:r>
            <a:r>
              <a:rPr lang="it-IT" b="1"/>
              <a:t> </a:t>
            </a:r>
            <a:r>
              <a:rPr lang="it-IT"/>
              <a:t>che monitorano lo stato della connessione TCP. Se il sistema rileva un periodo di inattività superiore alla soglia definita (in questo caso 60 secondi), il proxy forza la chiusura del </a:t>
            </a:r>
            <a:r>
              <a:rPr lang="it-IT" err="1"/>
              <a:t>socket</a:t>
            </a:r>
            <a:r>
              <a:rPr lang="it-IT"/>
              <a:t> di rete, interrompendo la comunicazione. Questo meccanismo garantisce che non rimangano canali di comunicazione aperti e incustoditi al termine della sessione utente.</a:t>
            </a:r>
          </a:p>
          <a:p>
            <a:pPr marL="186220" indent="0">
              <a:buNone/>
            </a:pPr>
            <a:endParaRPr lang="it-IT"/>
          </a:p>
        </p:txBody>
      </p:sp>
      <p:pic>
        <p:nvPicPr>
          <p:cNvPr id="4" name="Immagine 3">
            <a:extLst>
              <a:ext uri="{FF2B5EF4-FFF2-40B4-BE49-F238E27FC236}">
                <a16:creationId xmlns:a16="http://schemas.microsoft.com/office/drawing/2014/main" id="{64EA5D52-5452-4603-3AC3-3029C00B9497}"/>
              </a:ext>
            </a:extLst>
          </p:cNvPr>
          <p:cNvPicPr>
            <a:picLocks noChangeAspect="1"/>
          </p:cNvPicPr>
          <p:nvPr/>
        </p:nvPicPr>
        <p:blipFill>
          <a:blip r:embed="rId2"/>
          <a:stretch>
            <a:fillRect/>
          </a:stretch>
        </p:blipFill>
        <p:spPr>
          <a:xfrm>
            <a:off x="3938175" y="3893269"/>
            <a:ext cx="4312474" cy="2685125"/>
          </a:xfrm>
          <a:prstGeom prst="rect">
            <a:avLst/>
          </a:prstGeom>
        </p:spPr>
      </p:pic>
    </p:spTree>
    <p:extLst>
      <p:ext uri="{BB962C8B-B14F-4D97-AF65-F5344CB8AC3E}">
        <p14:creationId xmlns:p14="http://schemas.microsoft.com/office/powerpoint/2010/main" val="8316784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2569DD-1844-E144-2152-9D665793DEBE}"/>
              </a:ext>
            </a:extLst>
          </p:cNvPr>
          <p:cNvSpPr>
            <a:spLocks noGrp="1"/>
          </p:cNvSpPr>
          <p:nvPr>
            <p:ph type="title"/>
          </p:nvPr>
        </p:nvSpPr>
        <p:spPr/>
        <p:txBody>
          <a:bodyPr/>
          <a:lstStyle/>
          <a:p>
            <a:r>
              <a:rPr lang="it-IT"/>
              <a:t>SC-13 – </a:t>
            </a:r>
            <a:r>
              <a:rPr lang="it-IT" err="1"/>
              <a:t>Cryptographic</a:t>
            </a:r>
            <a:r>
              <a:rPr lang="it-IT"/>
              <a:t> </a:t>
            </a:r>
            <a:r>
              <a:rPr lang="it-IT" err="1"/>
              <a:t>protection</a:t>
            </a:r>
            <a:endParaRPr lang="it-IT"/>
          </a:p>
        </p:txBody>
      </p:sp>
      <p:sp>
        <p:nvSpPr>
          <p:cNvPr id="3" name="Segnaposto testo 2">
            <a:extLst>
              <a:ext uri="{FF2B5EF4-FFF2-40B4-BE49-F238E27FC236}">
                <a16:creationId xmlns:a16="http://schemas.microsoft.com/office/drawing/2014/main" id="{9E29AD21-BB0A-B437-96E4-C399E32C8F7E}"/>
              </a:ext>
            </a:extLst>
          </p:cNvPr>
          <p:cNvSpPr>
            <a:spLocks noGrp="1"/>
          </p:cNvSpPr>
          <p:nvPr>
            <p:ph type="body" idx="1"/>
          </p:nvPr>
        </p:nvSpPr>
        <p:spPr>
          <a:xfrm>
            <a:off x="950786" y="1536633"/>
            <a:ext cx="10287320" cy="4728000"/>
          </a:xfrm>
        </p:spPr>
        <p:txBody>
          <a:bodyPr/>
          <a:lstStyle/>
          <a:p>
            <a:r>
              <a:rPr lang="it-IT" i="1"/>
              <a:t>Il sistema implementa particolari meccanismi di crittografia in conformità con le leggi federali applicabili, gli ordini esecutivi, le direttive, le politiche, i regolamenti e gli standard.</a:t>
            </a:r>
          </a:p>
          <a:p>
            <a:endParaRPr lang="it-IT"/>
          </a:p>
          <a:p>
            <a:pPr marL="186220" indent="0">
              <a:buNone/>
            </a:pPr>
            <a:endParaRPr lang="it-IT"/>
          </a:p>
          <a:p>
            <a:pPr marL="186220" indent="0">
              <a:buNone/>
            </a:pPr>
            <a:r>
              <a:rPr lang="it-IT"/>
              <a:t>Le credenziali degli utenti sono gestite in un ambiente isolato da </a:t>
            </a:r>
            <a:r>
              <a:rPr lang="it-IT" err="1"/>
              <a:t>Keycloak</a:t>
            </a:r>
            <a:r>
              <a:rPr lang="it-IT"/>
              <a:t>: le password non vengono mai salvate in chiaro, ma cifrate tramite l'algoritmo di </a:t>
            </a:r>
            <a:r>
              <a:rPr lang="it-IT" err="1"/>
              <a:t>hashing</a:t>
            </a:r>
            <a:r>
              <a:rPr lang="it-IT"/>
              <a:t> PBKDF2, standard per la resistenza agli attacchi a forza bruta. Inoltre, il meccanismo dell’ OTP è stato configurato per utilizzare l’algoritmo di </a:t>
            </a:r>
            <a:r>
              <a:rPr lang="it-IT" err="1"/>
              <a:t>hashing</a:t>
            </a:r>
            <a:r>
              <a:rPr lang="it-IT"/>
              <a:t> SHA512.</a:t>
            </a:r>
          </a:p>
        </p:txBody>
      </p:sp>
      <p:pic>
        <p:nvPicPr>
          <p:cNvPr id="5" name="Immagine 4" descr="Immagine che contiene schermata, testo, Software multimediale, software&#10;&#10;Il contenuto generato dall'IA potrebbe non essere corretto.">
            <a:extLst>
              <a:ext uri="{FF2B5EF4-FFF2-40B4-BE49-F238E27FC236}">
                <a16:creationId xmlns:a16="http://schemas.microsoft.com/office/drawing/2014/main" id="{5F086BAC-6AE7-455D-D34B-B57AC24C1434}"/>
              </a:ext>
            </a:extLst>
          </p:cNvPr>
          <p:cNvPicPr>
            <a:picLocks noChangeAspect="1"/>
          </p:cNvPicPr>
          <p:nvPr/>
        </p:nvPicPr>
        <p:blipFill>
          <a:blip r:embed="rId2"/>
          <a:stretch>
            <a:fillRect/>
          </a:stretch>
        </p:blipFill>
        <p:spPr>
          <a:xfrm>
            <a:off x="3267518" y="4133188"/>
            <a:ext cx="6074446" cy="1958645"/>
          </a:xfrm>
          <a:prstGeom prst="rect">
            <a:avLst/>
          </a:prstGeom>
        </p:spPr>
      </p:pic>
    </p:spTree>
    <p:extLst>
      <p:ext uri="{BB962C8B-B14F-4D97-AF65-F5344CB8AC3E}">
        <p14:creationId xmlns:p14="http://schemas.microsoft.com/office/powerpoint/2010/main" val="35095081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6224D4-AC4D-82BE-2469-7D4871C7903F}"/>
              </a:ext>
            </a:extLst>
          </p:cNvPr>
          <p:cNvSpPr>
            <a:spLocks noGrp="1"/>
          </p:cNvSpPr>
          <p:nvPr>
            <p:ph type="title"/>
          </p:nvPr>
        </p:nvSpPr>
        <p:spPr/>
        <p:txBody>
          <a:bodyPr/>
          <a:lstStyle/>
          <a:p>
            <a:r>
              <a:rPr lang="it-IT"/>
              <a:t>SC-23 – Session </a:t>
            </a:r>
            <a:r>
              <a:rPr lang="it-IT" err="1"/>
              <a:t>Authenticity</a:t>
            </a:r>
            <a:endParaRPr lang="it-IT"/>
          </a:p>
        </p:txBody>
      </p:sp>
      <p:sp>
        <p:nvSpPr>
          <p:cNvPr id="3" name="Segnaposto testo 2">
            <a:extLst>
              <a:ext uri="{FF2B5EF4-FFF2-40B4-BE49-F238E27FC236}">
                <a16:creationId xmlns:a16="http://schemas.microsoft.com/office/drawing/2014/main" id="{F6655C0E-90B1-75C6-0258-2CAB04E56144}"/>
              </a:ext>
            </a:extLst>
          </p:cNvPr>
          <p:cNvSpPr>
            <a:spLocks noGrp="1"/>
          </p:cNvSpPr>
          <p:nvPr>
            <p:ph type="body" idx="1"/>
          </p:nvPr>
        </p:nvSpPr>
        <p:spPr/>
        <p:txBody>
          <a:bodyPr/>
          <a:lstStyle/>
          <a:p>
            <a:r>
              <a:rPr lang="it-IT" i="1"/>
              <a:t>Proteggere l'autenticità delle sessioni di comunicazione.</a:t>
            </a:r>
          </a:p>
          <a:p>
            <a:pPr marL="186220" indent="0">
              <a:buNone/>
            </a:pPr>
            <a:endParaRPr lang="it-IT"/>
          </a:p>
          <a:p>
            <a:pPr marL="186220" indent="0">
              <a:buNone/>
            </a:pPr>
            <a:endParaRPr lang="it-IT"/>
          </a:p>
          <a:p>
            <a:pPr marL="186220" indent="0">
              <a:buNone/>
            </a:pPr>
            <a:r>
              <a:rPr lang="it-IT"/>
              <a:t>Il sistema garantisce l'autenticità della sessione delegando la gestione delle identità a </a:t>
            </a:r>
            <a:r>
              <a:rPr lang="it-IT" err="1"/>
              <a:t>Keycloak</a:t>
            </a:r>
            <a:r>
              <a:rPr lang="it-IT"/>
              <a:t> tramite </a:t>
            </a:r>
            <a:r>
              <a:rPr lang="it-IT" err="1"/>
              <a:t>OpenID</a:t>
            </a:r>
            <a:r>
              <a:rPr lang="it-IT"/>
              <a:t> Connect. All'atto dell'autenticazione vengono generati token di identità e di accesso in formato JWT, firmati digitalmente dal </a:t>
            </a:r>
            <a:r>
              <a:rPr lang="it-IT" err="1"/>
              <a:t>Realm</a:t>
            </a:r>
            <a:r>
              <a:rPr lang="it-IT"/>
              <a:t> tramite crittografia asimmetrica: questo meccanismo certifica l'origine del token e ne rende impossibile la falsificazione.</a:t>
            </a:r>
          </a:p>
        </p:txBody>
      </p:sp>
    </p:spTree>
    <p:extLst>
      <p:ext uri="{BB962C8B-B14F-4D97-AF65-F5344CB8AC3E}">
        <p14:creationId xmlns:p14="http://schemas.microsoft.com/office/powerpoint/2010/main" val="45933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F65AF7-E7C4-9913-FD41-BFC12E982C0A}"/>
              </a:ext>
            </a:extLst>
          </p:cNvPr>
          <p:cNvSpPr>
            <a:spLocks noGrp="1"/>
          </p:cNvSpPr>
          <p:nvPr>
            <p:ph type="title"/>
          </p:nvPr>
        </p:nvSpPr>
        <p:spPr>
          <a:xfrm>
            <a:off x="950751" y="404664"/>
            <a:ext cx="10287320" cy="987600"/>
          </a:xfrm>
        </p:spPr>
        <p:txBody>
          <a:bodyPr/>
          <a:lstStyle/>
          <a:p>
            <a:pPr algn="ctr"/>
            <a:r>
              <a:rPr lang="it-IT"/>
              <a:t>RSA: chiavi e operazioni</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39C88ADB-7EC1-CCFB-20D1-C50DA56E8CF9}"/>
                  </a:ext>
                </a:extLst>
              </p:cNvPr>
              <p:cNvSpPr>
                <a:spLocks noGrp="1"/>
              </p:cNvSpPr>
              <p:nvPr>
                <p:ph type="body" idx="1"/>
              </p:nvPr>
            </p:nvSpPr>
            <p:spPr>
              <a:xfrm>
                <a:off x="1125860" y="4365104"/>
                <a:ext cx="10287320" cy="2108391"/>
              </a:xfrm>
            </p:spPr>
            <p:txBody>
              <a:bodyPr/>
              <a:lstStyle/>
              <a:p>
                <a:r>
                  <a:rPr lang="it-IT" b="1"/>
                  <a:t>Chiave Pubblica:</a:t>
                </a:r>
                <a:r>
                  <a:rPr lang="it-IT"/>
                  <a:t> </a:t>
                </a:r>
                <a:r>
                  <a:rPr lang="it-IT" i="1"/>
                  <a:t>(e, n)</a:t>
                </a:r>
              </a:p>
              <a:p>
                <a:r>
                  <a:rPr lang="it-IT" b="1"/>
                  <a:t>Chiave Privata:</a:t>
                </a:r>
                <a:r>
                  <a:rPr lang="it-IT"/>
                  <a:t> </a:t>
                </a:r>
                <a:r>
                  <a:rPr lang="it-IT" i="1"/>
                  <a:t>d</a:t>
                </a:r>
              </a:p>
              <a:p>
                <a:r>
                  <a:rPr lang="it-IT" b="1"/>
                  <a:t>Cifratura: </a:t>
                </a:r>
                <a14:m>
                  <m:oMath xmlns:m="http://schemas.openxmlformats.org/officeDocument/2006/math">
                    <m:r>
                      <a:rPr lang="it-IT" b="1" i="1" dirty="0" smtClean="0">
                        <a:latin typeface="Cambria Math" panose="02040503050406030204" pitchFamily="18" charset="0"/>
                      </a:rPr>
                      <m:t>𝒄</m:t>
                    </m:r>
                    <m:r>
                      <a:rPr lang="it-IT" b="1" i="1" dirty="0">
                        <a:latin typeface="Cambria Math" panose="02040503050406030204" pitchFamily="18" charset="0"/>
                      </a:rPr>
                      <m:t>=</m:t>
                    </m:r>
                    <m:sSup>
                      <m:sSupPr>
                        <m:ctrlPr>
                          <a:rPr lang="it-IT" b="1" i="1" dirty="0" err="1">
                            <a:latin typeface="Cambria Math" panose="02040503050406030204" pitchFamily="18" charset="0"/>
                          </a:rPr>
                        </m:ctrlPr>
                      </m:sSupPr>
                      <m:e>
                        <m:r>
                          <a:rPr lang="it-IT" b="1" i="1" dirty="0" err="1">
                            <a:latin typeface="Cambria Math" panose="02040503050406030204" pitchFamily="18" charset="0"/>
                          </a:rPr>
                          <m:t>𝒎</m:t>
                        </m:r>
                      </m:e>
                      <m:sup>
                        <m:r>
                          <a:rPr lang="it-IT" b="1" i="1" dirty="0" err="1">
                            <a:latin typeface="Cambria Math" panose="02040503050406030204" pitchFamily="18" charset="0"/>
                          </a:rPr>
                          <m:t>𝒆</m:t>
                        </m:r>
                      </m:sup>
                    </m:sSup>
                    <m:r>
                      <a:rPr lang="it-IT" b="1" i="1" dirty="0" smtClean="0">
                        <a:latin typeface="Cambria Math" panose="02040503050406030204" pitchFamily="18" charset="0"/>
                      </a:rPr>
                      <m:t> (</m:t>
                    </m:r>
                    <m:r>
                      <m:rPr>
                        <m:sty m:val="p"/>
                      </m:rPr>
                      <a:rPr lang="it-IT" b="1" i="1" dirty="0" err="1">
                        <a:latin typeface="Cambria Math" panose="02040503050406030204" pitchFamily="18" charset="0"/>
                      </a:rPr>
                      <m:t>mod</m:t>
                    </m:r>
                    <m:r>
                      <a:rPr lang="it-IT" b="1" i="1" dirty="0">
                        <a:latin typeface="Cambria Math" panose="02040503050406030204" pitchFamily="18" charset="0"/>
                      </a:rPr>
                      <m:t>𝒏</m:t>
                    </m:r>
                    <m:r>
                      <a:rPr lang="it-IT" b="1" i="1" dirty="0" smtClean="0">
                        <a:latin typeface="Cambria Math" panose="02040503050406030204" pitchFamily="18" charset="0"/>
                      </a:rPr>
                      <m:t>)</m:t>
                    </m:r>
                  </m:oMath>
                </a14:m>
                <a:r>
                  <a:rPr lang="it-IT" b="1"/>
                  <a:t> </a:t>
                </a:r>
              </a:p>
              <a:p>
                <a:r>
                  <a:rPr lang="it-IT" b="1" err="1"/>
                  <a:t>Decrifratura</a:t>
                </a:r>
                <a:r>
                  <a:rPr lang="it-IT" b="1"/>
                  <a:t>: m = </a:t>
                </a:r>
                <a14:m>
                  <m:oMath xmlns:m="http://schemas.openxmlformats.org/officeDocument/2006/math">
                    <m:sSup>
                      <m:sSupPr>
                        <m:ctrlPr>
                          <a:rPr lang="it-IT" b="1" i="1" dirty="0" smtClean="0">
                            <a:latin typeface="Cambria Math" panose="02040503050406030204" pitchFamily="18" charset="0"/>
                          </a:rPr>
                        </m:ctrlPr>
                      </m:sSupPr>
                      <m:e>
                        <m:r>
                          <a:rPr lang="it-IT" b="1" i="1" dirty="0" smtClean="0">
                            <a:latin typeface="Cambria Math" panose="02040503050406030204" pitchFamily="18" charset="0"/>
                          </a:rPr>
                          <m:t>𝒄</m:t>
                        </m:r>
                      </m:e>
                      <m:sup>
                        <m:r>
                          <a:rPr lang="it-IT" b="1" i="1" dirty="0" smtClean="0">
                            <a:latin typeface="Cambria Math" panose="02040503050406030204" pitchFamily="18" charset="0"/>
                          </a:rPr>
                          <m:t>𝒅</m:t>
                        </m:r>
                      </m:sup>
                    </m:sSup>
                    <m:r>
                      <a:rPr lang="it-IT" b="1" i="1" dirty="0" smtClean="0">
                        <a:latin typeface="Cambria Math" panose="02040503050406030204" pitchFamily="18" charset="0"/>
                      </a:rPr>
                      <m:t> (</m:t>
                    </m:r>
                    <m:r>
                      <m:rPr>
                        <m:sty m:val="p"/>
                      </m:rPr>
                      <a:rPr lang="it-IT" b="1" i="1" dirty="0" err="1">
                        <a:latin typeface="Cambria Math" panose="02040503050406030204" pitchFamily="18" charset="0"/>
                      </a:rPr>
                      <m:t>mod</m:t>
                    </m:r>
                    <m:r>
                      <a:rPr lang="it-IT" b="1" i="1" dirty="0">
                        <a:latin typeface="Cambria Math" panose="02040503050406030204" pitchFamily="18" charset="0"/>
                      </a:rPr>
                      <m:t>𝒏</m:t>
                    </m:r>
                  </m:oMath>
                </a14:m>
                <a:r>
                  <a:rPr lang="it-IT" b="1"/>
                  <a:t>)</a:t>
                </a:r>
              </a:p>
              <a:p>
                <a:pPr marL="186220" indent="0">
                  <a:buNone/>
                </a:pPr>
                <a:endParaRPr lang="it-IT" b="1"/>
              </a:p>
              <a:p>
                <a:pPr marL="186220" indent="0">
                  <a:buNone/>
                </a:pPr>
                <a:r>
                  <a:rPr lang="it-IT" sz="1600"/>
                  <a:t>Si noti che </a:t>
                </a:r>
                <a:r>
                  <a:rPr lang="it-IT" sz="1600" i="1"/>
                  <a:t>c</a:t>
                </a:r>
                <a:r>
                  <a:rPr lang="it-IT" sz="1600"/>
                  <a:t> è il testo cifrato mentre </a:t>
                </a:r>
                <a:r>
                  <a:rPr lang="it-IT" sz="1600" i="1"/>
                  <a:t>m</a:t>
                </a:r>
                <a:r>
                  <a:rPr lang="it-IT" sz="1600"/>
                  <a:t> è il messaggio in chiaro.</a:t>
                </a:r>
              </a:p>
            </p:txBody>
          </p:sp>
        </mc:Choice>
        <mc:Fallback xmlns="">
          <p:sp>
            <p:nvSpPr>
              <p:cNvPr id="3" name="Segnaposto testo 2">
                <a:extLst>
                  <a:ext uri="{FF2B5EF4-FFF2-40B4-BE49-F238E27FC236}">
                    <a16:creationId xmlns:a16="http://schemas.microsoft.com/office/drawing/2014/main" id="{39C88ADB-7EC1-CCFB-20D1-C50DA56E8CF9}"/>
                  </a:ext>
                </a:extLst>
              </p:cNvPr>
              <p:cNvSpPr>
                <a:spLocks noGrp="1" noRot="1" noChangeAspect="1" noMove="1" noResize="1" noEditPoints="1" noAdjustHandles="1" noChangeArrowheads="1" noChangeShapeType="1" noTextEdit="1"/>
              </p:cNvSpPr>
              <p:nvPr>
                <p:ph type="body" idx="1"/>
              </p:nvPr>
            </p:nvSpPr>
            <p:spPr>
              <a:xfrm>
                <a:off x="1125860" y="4365104"/>
                <a:ext cx="10287320" cy="2108391"/>
              </a:xfrm>
              <a:blipFill>
                <a:blip r:embed="rId2"/>
                <a:stretch>
                  <a:fillRect/>
                </a:stretch>
              </a:blipFill>
            </p:spPr>
            <p:txBody>
              <a:bodyPr/>
              <a:lstStyle/>
              <a:p>
                <a:r>
                  <a:rPr lang="en-US">
                    <a:noFill/>
                  </a:rPr>
                  <a:t> </a:t>
                </a:r>
              </a:p>
            </p:txBody>
          </p:sp>
        </mc:Fallback>
      </mc:AlternateContent>
      <p:pic>
        <p:nvPicPr>
          <p:cNvPr id="6" name="Immagine 5">
            <a:extLst>
              <a:ext uri="{FF2B5EF4-FFF2-40B4-BE49-F238E27FC236}">
                <a16:creationId xmlns:a16="http://schemas.microsoft.com/office/drawing/2014/main" id="{D7FE9282-4725-EE5E-441B-0487791E6FB5}"/>
              </a:ext>
            </a:extLst>
          </p:cNvPr>
          <p:cNvPicPr>
            <a:picLocks noChangeAspect="1"/>
          </p:cNvPicPr>
          <p:nvPr/>
        </p:nvPicPr>
        <p:blipFill>
          <a:blip r:embed="rId3"/>
          <a:stretch>
            <a:fillRect/>
          </a:stretch>
        </p:blipFill>
        <p:spPr>
          <a:xfrm>
            <a:off x="3093148" y="1340768"/>
            <a:ext cx="6002527" cy="2943228"/>
          </a:xfrm>
          <a:prstGeom prst="rect">
            <a:avLst/>
          </a:prstGeom>
        </p:spPr>
      </p:pic>
    </p:spTree>
    <p:extLst>
      <p:ext uri="{BB962C8B-B14F-4D97-AF65-F5344CB8AC3E}">
        <p14:creationId xmlns:p14="http://schemas.microsoft.com/office/powerpoint/2010/main" val="32675260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CF7248-0879-7662-DB9E-09791F1E82E0}"/>
              </a:ext>
            </a:extLst>
          </p:cNvPr>
          <p:cNvSpPr>
            <a:spLocks noGrp="1"/>
          </p:cNvSpPr>
          <p:nvPr>
            <p:ph type="title"/>
          </p:nvPr>
        </p:nvSpPr>
        <p:spPr/>
        <p:txBody>
          <a:bodyPr/>
          <a:lstStyle/>
          <a:p>
            <a:r>
              <a:rPr lang="en-US"/>
              <a:t>SC-28 – Protection of information at rest</a:t>
            </a:r>
            <a:endParaRPr lang="it-IT"/>
          </a:p>
        </p:txBody>
      </p:sp>
      <p:sp>
        <p:nvSpPr>
          <p:cNvPr id="3" name="Segnaposto testo 2">
            <a:extLst>
              <a:ext uri="{FF2B5EF4-FFF2-40B4-BE49-F238E27FC236}">
                <a16:creationId xmlns:a16="http://schemas.microsoft.com/office/drawing/2014/main" id="{005F6AF1-78F4-C1B1-BA4B-E48BFC41BC97}"/>
              </a:ext>
            </a:extLst>
          </p:cNvPr>
          <p:cNvSpPr>
            <a:spLocks noGrp="1"/>
          </p:cNvSpPr>
          <p:nvPr>
            <p:ph type="body" idx="1"/>
          </p:nvPr>
        </p:nvSpPr>
        <p:spPr/>
        <p:txBody>
          <a:bodyPr/>
          <a:lstStyle/>
          <a:p>
            <a:r>
              <a:rPr lang="it-IT" i="1"/>
              <a:t>Il sistema informatico tutela la riservatezza e l'integrità delle informazioni degli utenti e del sistema definite dall'organizzazione.</a:t>
            </a:r>
          </a:p>
          <a:p>
            <a:pPr marL="186220" indent="0">
              <a:buNone/>
            </a:pPr>
            <a:endParaRPr lang="it-IT" i="1"/>
          </a:p>
          <a:p>
            <a:pPr marL="186220" indent="0">
              <a:buNone/>
            </a:pPr>
            <a:endParaRPr lang="it-IT" i="1"/>
          </a:p>
          <a:p>
            <a:pPr marL="186220" indent="0">
              <a:buNone/>
            </a:pPr>
            <a:r>
              <a:rPr lang="it-IT"/>
              <a:t>L'architettura garantisce la sicurezza dei dati a riposo attraverso la segregazione delle responsabilità di storage. La gestione delle identità è centralizzata in </a:t>
            </a:r>
            <a:r>
              <a:rPr lang="it-IT" err="1"/>
              <a:t>Keycloak</a:t>
            </a:r>
            <a:r>
              <a:rPr lang="it-IT"/>
              <a:t>, che memorizza le informazioni utente in un database interno dedicato, proteggendo le credenziali critiche tramite algoritmi di </a:t>
            </a:r>
            <a:r>
              <a:rPr lang="it-IT" err="1"/>
              <a:t>hashing</a:t>
            </a:r>
            <a:r>
              <a:rPr lang="it-IT"/>
              <a:t>. Per la protezione delle credenziali di accesso al database </a:t>
            </a:r>
            <a:r>
              <a:rPr lang="it-IT" err="1"/>
              <a:t>MongoDB</a:t>
            </a:r>
            <a:r>
              <a:rPr lang="it-IT"/>
              <a:t> è stato integrato </a:t>
            </a:r>
            <a:r>
              <a:rPr lang="it-IT" err="1"/>
              <a:t>HashiCorp</a:t>
            </a:r>
            <a:r>
              <a:rPr lang="it-IT"/>
              <a:t> </a:t>
            </a:r>
            <a:r>
              <a:rPr lang="it-IT" err="1"/>
              <a:t>Vault</a:t>
            </a:r>
            <a:r>
              <a:rPr lang="it-IT"/>
              <a:t>: questo componente agisce come Secrets Manager, custodendo le chiavi in un ambiente cifrato e inaccessibile dall’esterno. Infine, i dati operativi dell'applicazione risiedono su </a:t>
            </a:r>
            <a:r>
              <a:rPr lang="it-IT" err="1"/>
              <a:t>MongoDB</a:t>
            </a:r>
            <a:r>
              <a:rPr lang="it-IT"/>
              <a:t>, la cui integrità e riservatezza sono assicurate dall'isolamento dei volumi Docker e dalle policy di controllo accessi del database stesso.</a:t>
            </a:r>
          </a:p>
        </p:txBody>
      </p:sp>
    </p:spTree>
    <p:extLst>
      <p:ext uri="{BB962C8B-B14F-4D97-AF65-F5344CB8AC3E}">
        <p14:creationId xmlns:p14="http://schemas.microsoft.com/office/powerpoint/2010/main" val="3000638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D6092A-7485-C6A9-5572-89DFF377898F}"/>
              </a:ext>
            </a:extLst>
          </p:cNvPr>
          <p:cNvSpPr>
            <a:spLocks noGrp="1"/>
          </p:cNvSpPr>
          <p:nvPr>
            <p:ph type="title"/>
          </p:nvPr>
        </p:nvSpPr>
        <p:spPr/>
        <p:txBody>
          <a:bodyPr/>
          <a:lstStyle/>
          <a:p>
            <a:r>
              <a:rPr lang="it-IT"/>
              <a:t>SC-39 – </a:t>
            </a:r>
            <a:r>
              <a:rPr lang="it-IT" err="1"/>
              <a:t>Process</a:t>
            </a:r>
            <a:r>
              <a:rPr lang="it-IT"/>
              <a:t> </a:t>
            </a:r>
            <a:r>
              <a:rPr lang="it-IT" err="1"/>
              <a:t>isolation</a:t>
            </a:r>
            <a:endParaRPr lang="it-IT"/>
          </a:p>
        </p:txBody>
      </p:sp>
      <p:sp>
        <p:nvSpPr>
          <p:cNvPr id="3" name="Segnaposto testo 2">
            <a:extLst>
              <a:ext uri="{FF2B5EF4-FFF2-40B4-BE49-F238E27FC236}">
                <a16:creationId xmlns:a16="http://schemas.microsoft.com/office/drawing/2014/main" id="{B269F062-59A9-5201-9F1A-60FA09BF7379}"/>
              </a:ext>
            </a:extLst>
          </p:cNvPr>
          <p:cNvSpPr>
            <a:spLocks noGrp="1"/>
          </p:cNvSpPr>
          <p:nvPr>
            <p:ph type="body" idx="1"/>
          </p:nvPr>
        </p:nvSpPr>
        <p:spPr/>
        <p:txBody>
          <a:bodyPr/>
          <a:lstStyle/>
          <a:p>
            <a:r>
              <a:rPr lang="it-IT" i="1"/>
              <a:t>Mantenere un dominio di esecuzione separato per ogni processo di sistema in esecuzione.</a:t>
            </a:r>
          </a:p>
          <a:p>
            <a:endParaRPr lang="it-IT" i="1"/>
          </a:p>
          <a:p>
            <a:endParaRPr lang="it-IT" i="1"/>
          </a:p>
          <a:p>
            <a:endParaRPr lang="it-IT" i="1"/>
          </a:p>
          <a:p>
            <a:pPr marL="186220" indent="0">
              <a:buNone/>
            </a:pPr>
            <a:r>
              <a:rPr lang="it-IT" i="1"/>
              <a:t>Grazie alla containerizzazione, ogni container è un entità indipendente (</a:t>
            </a:r>
            <a:r>
              <a:rPr lang="it-IT" i="1" err="1"/>
              <a:t>Keycloak</a:t>
            </a:r>
            <a:r>
              <a:rPr lang="it-IT" i="1"/>
              <a:t>, </a:t>
            </a:r>
            <a:r>
              <a:rPr lang="it-IT" i="1" err="1"/>
              <a:t>Vault</a:t>
            </a:r>
            <a:r>
              <a:rPr lang="it-IT" i="1"/>
              <a:t>, </a:t>
            </a:r>
            <a:r>
              <a:rPr lang="it-IT" i="1" err="1"/>
              <a:t>MongoDB</a:t>
            </a:r>
            <a:r>
              <a:rPr lang="it-IT" i="1"/>
              <a:t>), sulla quale viene eseguito un singolo servizio.</a:t>
            </a:r>
          </a:p>
          <a:p>
            <a:pPr marL="186220" indent="0">
              <a:buNone/>
            </a:pPr>
            <a:endParaRPr lang="it-IT" i="1"/>
          </a:p>
        </p:txBody>
      </p:sp>
    </p:spTree>
    <p:extLst>
      <p:ext uri="{BB962C8B-B14F-4D97-AF65-F5344CB8AC3E}">
        <p14:creationId xmlns:p14="http://schemas.microsoft.com/office/powerpoint/2010/main" val="35173819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AEEC-6903-CB7D-69E9-281070ED1BB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CB2B85-7971-AC6F-791A-1683564882D0}"/>
              </a:ext>
            </a:extLst>
          </p:cNvPr>
          <p:cNvSpPr>
            <a:spLocks noGrp="1"/>
          </p:cNvSpPr>
          <p:nvPr>
            <p:ph type="title"/>
          </p:nvPr>
        </p:nvSpPr>
        <p:spPr>
          <a:xfrm>
            <a:off x="0" y="2175000"/>
            <a:ext cx="12188824" cy="2508000"/>
          </a:xfrm>
        </p:spPr>
        <p:txBody>
          <a:bodyPr/>
          <a:lstStyle/>
          <a:p>
            <a:pPr algn="ctr"/>
            <a:r>
              <a:rPr lang="it-IT" sz="7800"/>
              <a:t>Famiglia di controlli AU:</a:t>
            </a:r>
            <a:br>
              <a:rPr lang="it-IT" sz="7800"/>
            </a:br>
            <a:r>
              <a:rPr lang="it-IT" sz="7800"/>
              <a:t>Audit and Accountability</a:t>
            </a:r>
          </a:p>
        </p:txBody>
      </p:sp>
    </p:spTree>
    <p:extLst>
      <p:ext uri="{BB962C8B-B14F-4D97-AF65-F5344CB8AC3E}">
        <p14:creationId xmlns:p14="http://schemas.microsoft.com/office/powerpoint/2010/main" val="36008809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18509-5775-6F79-3C70-87EB781505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3CD744-63CC-6557-15AE-D473366F1A8A}"/>
              </a:ext>
            </a:extLst>
          </p:cNvPr>
          <p:cNvSpPr>
            <a:spLocks noGrp="1"/>
          </p:cNvSpPr>
          <p:nvPr>
            <p:ph type="title"/>
          </p:nvPr>
        </p:nvSpPr>
        <p:spPr/>
        <p:txBody>
          <a:bodyPr/>
          <a:lstStyle/>
          <a:p>
            <a:r>
              <a:rPr lang="it-IT"/>
              <a:t>Famiglia di controlli AU: scopo</a:t>
            </a:r>
          </a:p>
        </p:txBody>
      </p:sp>
      <p:sp>
        <p:nvSpPr>
          <p:cNvPr id="3" name="Segnaposto testo 2">
            <a:extLst>
              <a:ext uri="{FF2B5EF4-FFF2-40B4-BE49-F238E27FC236}">
                <a16:creationId xmlns:a16="http://schemas.microsoft.com/office/drawing/2014/main" id="{AEC7266F-85C0-BDB8-7834-38B540A7F36E}"/>
              </a:ext>
            </a:extLst>
          </p:cNvPr>
          <p:cNvSpPr>
            <a:spLocks noGrp="1"/>
          </p:cNvSpPr>
          <p:nvPr>
            <p:ph type="body" idx="1"/>
          </p:nvPr>
        </p:nvSpPr>
        <p:spPr/>
        <p:txBody>
          <a:bodyPr/>
          <a:lstStyle/>
          <a:p>
            <a:r>
              <a:rPr lang="it-IT"/>
              <a:t>Individuare i tipi di eventi che il sistema è in grado di registrare a supporto della funzione di audit;</a:t>
            </a:r>
          </a:p>
          <a:p>
            <a:r>
              <a:rPr lang="it-IT"/>
              <a:t>Coordinare la funzione di registrazione degli eventi con altre entità organizzative che richiedono informazioni relative all'audit per guidare e informare i criteri di selezione degli eventi da registrare;</a:t>
            </a:r>
          </a:p>
          <a:p>
            <a:r>
              <a:rPr lang="it-IT"/>
              <a:t>Specificare i seguenti tipi di eventi da registrare nel sistema: [Assegnazione: tipi di eventi definiti dall'organizzazione (sottoinsieme dei tipi di eventi definiti in AU-2a.) insieme alla frequenza di registrazione (o alla situazione che richiede) per ciascun tipo di evento identificato];</a:t>
            </a:r>
          </a:p>
          <a:p>
            <a:r>
              <a:rPr lang="it-IT"/>
              <a:t>Fornire una motivazione per cui i tipi di evento selezionati per la registrazione sono ritenuti adeguati per supportare le indagini a posteriori sugli incidenti</a:t>
            </a:r>
          </a:p>
          <a:p>
            <a:r>
              <a:rPr lang="it-IT"/>
              <a:t>Rivedere e aggiornare i tipi di evento selezionati per la registrazione con una frequenza definita dall'organizzazione.</a:t>
            </a:r>
          </a:p>
        </p:txBody>
      </p:sp>
    </p:spTree>
    <p:extLst>
      <p:ext uri="{BB962C8B-B14F-4D97-AF65-F5344CB8AC3E}">
        <p14:creationId xmlns:p14="http://schemas.microsoft.com/office/powerpoint/2010/main" val="18654407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21A426-4D9D-0F53-D7DD-74166D1695D1}"/>
              </a:ext>
            </a:extLst>
          </p:cNvPr>
          <p:cNvSpPr>
            <a:spLocks noGrp="1"/>
          </p:cNvSpPr>
          <p:nvPr>
            <p:ph type="title"/>
          </p:nvPr>
        </p:nvSpPr>
        <p:spPr/>
        <p:txBody>
          <a:bodyPr/>
          <a:lstStyle/>
          <a:p>
            <a:r>
              <a:rPr lang="it-IT"/>
              <a:t>AU-2 – Event </a:t>
            </a:r>
            <a:r>
              <a:rPr lang="it-IT" err="1"/>
              <a:t>Logging</a:t>
            </a:r>
            <a:endParaRPr lang="it-IT"/>
          </a:p>
        </p:txBody>
      </p:sp>
      <p:sp>
        <p:nvSpPr>
          <p:cNvPr id="3" name="Segnaposto testo 2">
            <a:extLst>
              <a:ext uri="{FF2B5EF4-FFF2-40B4-BE49-F238E27FC236}">
                <a16:creationId xmlns:a16="http://schemas.microsoft.com/office/drawing/2014/main" id="{9618CED3-3EC4-D0DC-4156-FEC9356263EA}"/>
              </a:ext>
            </a:extLst>
          </p:cNvPr>
          <p:cNvSpPr>
            <a:spLocks noGrp="1"/>
          </p:cNvSpPr>
          <p:nvPr>
            <p:ph type="body" idx="1"/>
          </p:nvPr>
        </p:nvSpPr>
        <p:spPr>
          <a:xfrm>
            <a:off x="950786" y="1536633"/>
            <a:ext cx="10287320" cy="987600"/>
          </a:xfrm>
        </p:spPr>
        <p:txBody>
          <a:bodyPr/>
          <a:lstStyle/>
          <a:p>
            <a:r>
              <a:rPr lang="it-IT"/>
              <a:t>Per il </a:t>
            </a:r>
            <a:r>
              <a:rPr lang="it-IT" err="1"/>
              <a:t>logging</a:t>
            </a:r>
            <a:r>
              <a:rPr lang="it-IT"/>
              <a:t> dell’applicazione è stato impiegato il framework </a:t>
            </a:r>
            <a:r>
              <a:rPr lang="it-IT" err="1"/>
              <a:t>LogBack</a:t>
            </a:r>
            <a:r>
              <a:rPr lang="it-IT"/>
              <a:t>. Spring Boot fornisce vari livelli di </a:t>
            </a:r>
            <a:r>
              <a:rPr lang="it-IT" err="1"/>
              <a:t>logging</a:t>
            </a:r>
            <a:r>
              <a:rPr lang="it-IT"/>
              <a:t> ovvero:  ERROR, WARN, INFO, DEBUG  o TRACE. Il tutto viene raccolto nel file SpringbootAppLogs.log. I log vengono, poi, salvati nel file </a:t>
            </a:r>
            <a:r>
              <a:rPr lang="it-IT">
                <a:solidFill>
                  <a:schemeClr val="tx1"/>
                </a:solidFill>
              </a:rPr>
              <a:t>«SpringBootAppLogs.log». </a:t>
            </a:r>
          </a:p>
          <a:p>
            <a:pPr marL="186220" indent="0">
              <a:buNone/>
            </a:pPr>
            <a:endParaRPr lang="it-IT">
              <a:solidFill>
                <a:schemeClr val="tx1"/>
              </a:solidFill>
            </a:endParaRPr>
          </a:p>
          <a:p>
            <a:pPr marL="186220" indent="0">
              <a:buNone/>
            </a:pPr>
            <a:endParaRPr lang="it-IT">
              <a:solidFill>
                <a:schemeClr val="tx1"/>
              </a:solidFill>
            </a:endParaRPr>
          </a:p>
        </p:txBody>
      </p:sp>
      <p:pic>
        <p:nvPicPr>
          <p:cNvPr id="5" name="Immagine 4" descr="Immagine che contiene testo, schermata, biglietto da visita, Carattere&#10;&#10;Il contenuto generato dall'IA potrebbe non essere corretto.">
            <a:extLst>
              <a:ext uri="{FF2B5EF4-FFF2-40B4-BE49-F238E27FC236}">
                <a16:creationId xmlns:a16="http://schemas.microsoft.com/office/drawing/2014/main" id="{CF3E633D-AAD6-A1E9-7D60-8644B15360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8006" y="2664878"/>
            <a:ext cx="5592812" cy="1870170"/>
          </a:xfrm>
          <a:prstGeom prst="rect">
            <a:avLst/>
          </a:prstGeom>
        </p:spPr>
      </p:pic>
      <p:pic>
        <p:nvPicPr>
          <p:cNvPr id="7" name="Immagine 6" descr="Immagine che contiene testo, Software multimediale, software, schermata&#10;&#10;Il contenuto generato dall'IA potrebbe non essere corretto.">
            <a:extLst>
              <a:ext uri="{FF2B5EF4-FFF2-40B4-BE49-F238E27FC236}">
                <a16:creationId xmlns:a16="http://schemas.microsoft.com/office/drawing/2014/main" id="{F90458E9-B7AF-D15F-F173-39065188AD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1505" y="4675694"/>
            <a:ext cx="9153145" cy="1668876"/>
          </a:xfrm>
          <a:prstGeom prst="rect">
            <a:avLst/>
          </a:prstGeom>
        </p:spPr>
      </p:pic>
    </p:spTree>
    <p:extLst>
      <p:ext uri="{BB962C8B-B14F-4D97-AF65-F5344CB8AC3E}">
        <p14:creationId xmlns:p14="http://schemas.microsoft.com/office/powerpoint/2010/main" val="3918855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F7CD5A-9D87-102A-85C8-ABA2A0F5AA51}"/>
              </a:ext>
            </a:extLst>
          </p:cNvPr>
          <p:cNvSpPr>
            <a:spLocks noGrp="1"/>
          </p:cNvSpPr>
          <p:nvPr>
            <p:ph type="title"/>
          </p:nvPr>
        </p:nvSpPr>
        <p:spPr/>
        <p:txBody>
          <a:bodyPr/>
          <a:lstStyle/>
          <a:p>
            <a:r>
              <a:rPr lang="it-IT"/>
              <a:t>AU-3 – Content of Audit Records</a:t>
            </a:r>
          </a:p>
        </p:txBody>
      </p:sp>
      <p:sp>
        <p:nvSpPr>
          <p:cNvPr id="3" name="Segnaposto testo 2">
            <a:extLst>
              <a:ext uri="{FF2B5EF4-FFF2-40B4-BE49-F238E27FC236}">
                <a16:creationId xmlns:a16="http://schemas.microsoft.com/office/drawing/2014/main" id="{88B9E3EA-5838-4E89-9F00-BDFDA3493439}"/>
              </a:ext>
            </a:extLst>
          </p:cNvPr>
          <p:cNvSpPr>
            <a:spLocks noGrp="1"/>
          </p:cNvSpPr>
          <p:nvPr>
            <p:ph type="body" idx="1"/>
          </p:nvPr>
        </p:nvSpPr>
        <p:spPr/>
        <p:txBody>
          <a:bodyPr/>
          <a:lstStyle/>
          <a:p>
            <a:r>
              <a:rPr lang="it-IT" i="1"/>
              <a:t>Assicurarsi che le registrazioni di audit contengano informazioni che stabiliscano quanto segue:</a:t>
            </a:r>
          </a:p>
          <a:p>
            <a:r>
              <a:rPr lang="it-IT" i="1"/>
              <a:t>Quale tipo di evento si è verificato;</a:t>
            </a:r>
          </a:p>
          <a:p>
            <a:r>
              <a:rPr lang="it-IT" i="1"/>
              <a:t>Quando si è verificato l'evento;</a:t>
            </a:r>
          </a:p>
          <a:p>
            <a:r>
              <a:rPr lang="it-IT" i="1"/>
              <a:t>Dove si è verificato l'evento;</a:t>
            </a:r>
          </a:p>
          <a:p>
            <a:r>
              <a:rPr lang="it-IT" i="1"/>
              <a:t>Fonte dell'evento;</a:t>
            </a:r>
          </a:p>
          <a:p>
            <a:r>
              <a:rPr lang="it-IT" i="1"/>
              <a:t>Esito dell'evento; </a:t>
            </a:r>
          </a:p>
          <a:p>
            <a:r>
              <a:rPr lang="it-IT" i="1"/>
              <a:t>Identità di individui, soggetti o oggetti/entità associati all'evento.</a:t>
            </a:r>
          </a:p>
          <a:p>
            <a:pPr marL="186220" indent="0">
              <a:buNone/>
            </a:pPr>
            <a:endParaRPr lang="it-IT"/>
          </a:p>
          <a:p>
            <a:pPr marL="186220" indent="0">
              <a:buNone/>
            </a:pPr>
            <a:r>
              <a:rPr lang="it-IT"/>
              <a:t>Le entry dei log di tutti i software danno in uscita le informazioni secondo tale standard, fornendo non solo il tipo di evento che si è verificato ma anche l'esito dell'evento e chi ha effettuato tale evento. </a:t>
            </a:r>
          </a:p>
          <a:p>
            <a:pPr marL="186220" indent="0">
              <a:buNone/>
            </a:pPr>
            <a:endParaRPr lang="it-IT"/>
          </a:p>
          <a:p>
            <a:pPr marL="186220" indent="0">
              <a:buNone/>
            </a:pPr>
            <a:r>
              <a:rPr lang="it-IT"/>
              <a:t>Inoltre è stato implementato </a:t>
            </a:r>
            <a:r>
              <a:rPr lang="it-IT" err="1"/>
              <a:t>l’enhancement</a:t>
            </a:r>
            <a:r>
              <a:rPr lang="it-IT"/>
              <a:t> AU-3 (1) </a:t>
            </a:r>
            <a:r>
              <a:rPr lang="it-IT" i="1"/>
              <a:t>«Generare audit record contenenti informazioni aggiuntive»</a:t>
            </a:r>
            <a:r>
              <a:rPr lang="it-IT"/>
              <a:t>, come visto nelle immagini precedenti.</a:t>
            </a:r>
          </a:p>
          <a:p>
            <a:pPr marL="186220" indent="0">
              <a:buNone/>
            </a:pPr>
            <a:endParaRPr lang="it-IT"/>
          </a:p>
        </p:txBody>
      </p:sp>
    </p:spTree>
    <p:extLst>
      <p:ext uri="{BB962C8B-B14F-4D97-AF65-F5344CB8AC3E}">
        <p14:creationId xmlns:p14="http://schemas.microsoft.com/office/powerpoint/2010/main" val="34004973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B938D4-A02B-93E9-09A6-7706E7AD0CFD}"/>
              </a:ext>
            </a:extLst>
          </p:cNvPr>
          <p:cNvSpPr>
            <a:spLocks noGrp="1"/>
          </p:cNvSpPr>
          <p:nvPr>
            <p:ph type="title"/>
          </p:nvPr>
        </p:nvSpPr>
        <p:spPr/>
        <p:txBody>
          <a:bodyPr/>
          <a:lstStyle/>
          <a:p>
            <a:r>
              <a:rPr lang="it-IT"/>
              <a:t>AU-4 – Audit Storage </a:t>
            </a:r>
            <a:r>
              <a:rPr lang="it-IT" err="1"/>
              <a:t>Capacity</a:t>
            </a:r>
            <a:endParaRPr lang="it-IT"/>
          </a:p>
        </p:txBody>
      </p:sp>
      <p:sp>
        <p:nvSpPr>
          <p:cNvPr id="3" name="Segnaposto testo 2">
            <a:extLst>
              <a:ext uri="{FF2B5EF4-FFF2-40B4-BE49-F238E27FC236}">
                <a16:creationId xmlns:a16="http://schemas.microsoft.com/office/drawing/2014/main" id="{49DAC43D-23AB-B802-604B-557A0AB62C10}"/>
              </a:ext>
            </a:extLst>
          </p:cNvPr>
          <p:cNvSpPr>
            <a:spLocks noGrp="1"/>
          </p:cNvSpPr>
          <p:nvPr>
            <p:ph type="body" idx="1"/>
          </p:nvPr>
        </p:nvSpPr>
        <p:spPr/>
        <p:txBody>
          <a:bodyPr/>
          <a:lstStyle/>
          <a:p>
            <a:r>
              <a:rPr lang="it-IT" i="1"/>
              <a:t>Allocare la corretta capacità di archiviazione del registro di </a:t>
            </a:r>
            <a:r>
              <a:rPr lang="it-IT" i="1" err="1"/>
              <a:t>logging</a:t>
            </a:r>
            <a:r>
              <a:rPr lang="it-IT" i="1"/>
              <a:t> per soddisfare i requisiti di conservazione del registro di controllo.</a:t>
            </a:r>
          </a:p>
          <a:p>
            <a:endParaRPr lang="it-IT"/>
          </a:p>
          <a:p>
            <a:pPr marL="186220" indent="0">
              <a:buNone/>
            </a:pPr>
            <a:endParaRPr lang="it-IT"/>
          </a:p>
          <a:p>
            <a:pPr marL="186220" indent="0">
              <a:buNone/>
            </a:pPr>
            <a:endParaRPr lang="it-IT"/>
          </a:p>
          <a:p>
            <a:pPr marL="186220" indent="0">
              <a:buNone/>
            </a:pPr>
            <a:r>
              <a:rPr lang="it-IT"/>
              <a:t>Si è scelto di limitare la dimensione dei file di log a 1MB tramite la riga di codice sottostante presente nel file </a:t>
            </a:r>
            <a:r>
              <a:rPr lang="it-IT" err="1"/>
              <a:t>application.properites</a:t>
            </a:r>
            <a:r>
              <a:rPr lang="it-IT"/>
              <a:t>.</a:t>
            </a:r>
          </a:p>
          <a:p>
            <a:pPr marL="186220" indent="0">
              <a:buNone/>
            </a:pPr>
            <a:endParaRPr lang="it-IT"/>
          </a:p>
          <a:p>
            <a:pPr marL="186220" indent="0">
              <a:buNone/>
            </a:pPr>
            <a:endParaRPr lang="it-IT"/>
          </a:p>
          <a:p>
            <a:pPr marL="186220" indent="0">
              <a:buNone/>
            </a:pPr>
            <a:endParaRPr lang="it-IT"/>
          </a:p>
          <a:p>
            <a:pPr marL="186220" indent="0">
              <a:buNone/>
            </a:pPr>
            <a:endParaRPr lang="it-IT"/>
          </a:p>
        </p:txBody>
      </p:sp>
      <p:pic>
        <p:nvPicPr>
          <p:cNvPr id="6" name="Immagine 5" descr="Immagine che contiene testo, schermata, biglietto da visita, Carattere&#10;&#10;Il contenuto generato dall'IA potrebbe non essere corretto.">
            <a:extLst>
              <a:ext uri="{FF2B5EF4-FFF2-40B4-BE49-F238E27FC236}">
                <a16:creationId xmlns:a16="http://schemas.microsoft.com/office/drawing/2014/main" id="{C5C78A4B-BE59-D5F3-DDEC-44D9FA6DFEA9}"/>
              </a:ext>
            </a:extLst>
          </p:cNvPr>
          <p:cNvPicPr>
            <a:picLocks noChangeAspect="1"/>
          </p:cNvPicPr>
          <p:nvPr/>
        </p:nvPicPr>
        <p:blipFill>
          <a:blip r:embed="rId2">
            <a:extLst>
              <a:ext uri="{28A0092B-C50C-407E-A947-70E740481C1C}">
                <a14:useLocalDpi xmlns:a14="http://schemas.microsoft.com/office/drawing/2010/main" val="0"/>
              </a:ext>
            </a:extLst>
          </a:blip>
          <a:srcRect t="70264" b="23388"/>
          <a:stretch>
            <a:fillRect/>
          </a:stretch>
        </p:blipFill>
        <p:spPr>
          <a:xfrm>
            <a:off x="1865802" y="4336329"/>
            <a:ext cx="8457219" cy="179110"/>
          </a:xfrm>
          <a:prstGeom prst="rect">
            <a:avLst/>
          </a:prstGeom>
        </p:spPr>
      </p:pic>
    </p:spTree>
    <p:extLst>
      <p:ext uri="{BB962C8B-B14F-4D97-AF65-F5344CB8AC3E}">
        <p14:creationId xmlns:p14="http://schemas.microsoft.com/office/powerpoint/2010/main" val="42928251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47407A-1F82-950D-6F86-E7A06AFA62D4}"/>
              </a:ext>
            </a:extLst>
          </p:cNvPr>
          <p:cNvSpPr>
            <a:spLocks noGrp="1"/>
          </p:cNvSpPr>
          <p:nvPr>
            <p:ph type="title"/>
          </p:nvPr>
        </p:nvSpPr>
        <p:spPr/>
        <p:txBody>
          <a:bodyPr/>
          <a:lstStyle/>
          <a:p>
            <a:r>
              <a:rPr lang="it-IT"/>
              <a:t>AU-8 – Time </a:t>
            </a:r>
            <a:r>
              <a:rPr lang="it-IT" err="1"/>
              <a:t>Stamps</a:t>
            </a:r>
            <a:endParaRPr lang="it-IT"/>
          </a:p>
        </p:txBody>
      </p:sp>
      <p:sp>
        <p:nvSpPr>
          <p:cNvPr id="3" name="Segnaposto testo 2">
            <a:extLst>
              <a:ext uri="{FF2B5EF4-FFF2-40B4-BE49-F238E27FC236}">
                <a16:creationId xmlns:a16="http://schemas.microsoft.com/office/drawing/2014/main" id="{63B4A668-CA29-22BA-8F05-3EA6C3870437}"/>
              </a:ext>
            </a:extLst>
          </p:cNvPr>
          <p:cNvSpPr>
            <a:spLocks noGrp="1"/>
          </p:cNvSpPr>
          <p:nvPr>
            <p:ph type="body" idx="1"/>
          </p:nvPr>
        </p:nvSpPr>
        <p:spPr/>
        <p:txBody>
          <a:bodyPr/>
          <a:lstStyle/>
          <a:p>
            <a:r>
              <a:rPr lang="it-IT" i="1"/>
              <a:t>Utilizzare gli orologi del sistema interno per generare </a:t>
            </a:r>
            <a:r>
              <a:rPr lang="it-IT" i="1" err="1"/>
              <a:t>timestamp</a:t>
            </a:r>
            <a:r>
              <a:rPr lang="it-IT" i="1"/>
              <a:t> per le registrazioni di audit;</a:t>
            </a:r>
          </a:p>
          <a:p>
            <a:r>
              <a:rPr lang="it-IT" i="1"/>
              <a:t>Registrare i </a:t>
            </a:r>
            <a:r>
              <a:rPr lang="it-IT" i="1" err="1"/>
              <a:t>timestamp</a:t>
            </a:r>
            <a:r>
              <a:rPr lang="it-IT" i="1"/>
              <a:t> per le registrazioni di audit che soddisfano la granularità scelta e che utilizzano il Tempo Universale Coordinato. I </a:t>
            </a:r>
            <a:r>
              <a:rPr lang="it-IT" i="1" err="1"/>
              <a:t>timestamp</a:t>
            </a:r>
            <a:r>
              <a:rPr lang="it-IT" i="1"/>
              <a:t> hanno un offset locale fisso rispetto al Tempo Universale Coordinato o includono l'offset locale come parte della marca temporale.</a:t>
            </a:r>
          </a:p>
          <a:p>
            <a:pPr marL="186220" indent="0">
              <a:buNone/>
            </a:pPr>
            <a:endParaRPr lang="it-IT"/>
          </a:p>
          <a:p>
            <a:pPr marL="186220" indent="0">
              <a:buNone/>
            </a:pPr>
            <a:r>
              <a:rPr lang="it-IT"/>
              <a:t>Tutti i log al loro interno posseggono il </a:t>
            </a:r>
            <a:r>
              <a:rPr lang="it-IT" err="1"/>
              <a:t>timestamp</a:t>
            </a:r>
            <a:r>
              <a:rPr lang="it-IT"/>
              <a:t> con granularità a secondi e sono generati a partire dal UNIX-CLOCK. </a:t>
            </a:r>
          </a:p>
          <a:p>
            <a:pPr marL="186220" indent="0">
              <a:buNone/>
            </a:pPr>
            <a:endParaRPr lang="it-IT"/>
          </a:p>
          <a:p>
            <a:pPr marL="186220" indent="0">
              <a:buNone/>
            </a:pPr>
            <a:endParaRPr lang="it-IT"/>
          </a:p>
        </p:txBody>
      </p:sp>
    </p:spTree>
    <p:extLst>
      <p:ext uri="{BB962C8B-B14F-4D97-AF65-F5344CB8AC3E}">
        <p14:creationId xmlns:p14="http://schemas.microsoft.com/office/powerpoint/2010/main" val="33222949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3E34BA-2B66-3720-F222-A9A72C8FEE30}"/>
              </a:ext>
            </a:extLst>
          </p:cNvPr>
          <p:cNvSpPr>
            <a:spLocks noGrp="1"/>
          </p:cNvSpPr>
          <p:nvPr>
            <p:ph type="title"/>
          </p:nvPr>
        </p:nvSpPr>
        <p:spPr/>
        <p:txBody>
          <a:bodyPr/>
          <a:lstStyle/>
          <a:p>
            <a:r>
              <a:rPr lang="it-IT"/>
              <a:t>AU-12 – Audit Record Generation</a:t>
            </a:r>
          </a:p>
        </p:txBody>
      </p:sp>
      <p:sp>
        <p:nvSpPr>
          <p:cNvPr id="3" name="Segnaposto testo 2">
            <a:extLst>
              <a:ext uri="{FF2B5EF4-FFF2-40B4-BE49-F238E27FC236}">
                <a16:creationId xmlns:a16="http://schemas.microsoft.com/office/drawing/2014/main" id="{797C6FAC-3891-CE86-6478-EC89AA1A1DD8}"/>
              </a:ext>
            </a:extLst>
          </p:cNvPr>
          <p:cNvSpPr>
            <a:spLocks noGrp="1"/>
          </p:cNvSpPr>
          <p:nvPr>
            <p:ph type="body" idx="1"/>
          </p:nvPr>
        </p:nvSpPr>
        <p:spPr/>
        <p:txBody>
          <a:bodyPr/>
          <a:lstStyle/>
          <a:p>
            <a:r>
              <a:rPr lang="it-IT" i="1"/>
              <a:t>Fornire la capacità di generare record di audit per i tipi di eventi che il sistema è in grado di verificare, come definito in AU-2a sui componenti del sistema;</a:t>
            </a:r>
          </a:p>
          <a:p>
            <a:r>
              <a:rPr lang="it-IT" i="1"/>
              <a:t>Consentire a [Assegnazione: personale o ruoli definiti dall'organizzazione] di selezionare i tipi di eventi che devono essere registrati da componenti specifici del sistema;</a:t>
            </a:r>
          </a:p>
          <a:p>
            <a:r>
              <a:rPr lang="it-IT" i="1"/>
              <a:t>Generare record di audit per i tipi di evento definiti in AU-2c che includano il contenuto del record di audit definito in AU-3.</a:t>
            </a:r>
          </a:p>
          <a:p>
            <a:endParaRPr lang="it-IT"/>
          </a:p>
          <a:p>
            <a:pPr marL="186220" indent="0">
              <a:buNone/>
            </a:pPr>
            <a:r>
              <a:rPr lang="it-IT"/>
              <a:t>Il controllo AU-12 è implementato estendendo le configurazioni di </a:t>
            </a:r>
            <a:r>
              <a:rPr lang="it-IT" err="1"/>
              <a:t>logging</a:t>
            </a:r>
            <a:r>
              <a:rPr lang="it-IT"/>
              <a:t> già definite per AU-2, delegando la generazione degli eventi ai framework nativi dei singoli microservizi. Per soddisfare nello anche </a:t>
            </a:r>
            <a:r>
              <a:rPr lang="it-IT" err="1"/>
              <a:t>l'enhancement</a:t>
            </a:r>
            <a:r>
              <a:rPr lang="it-IT"/>
              <a:t> AU-12 (1), il sistema garantisce una traccia di audit correlata temporalmente e uniforme sull'intera architettura: ciò è reso possibile dalla sincronizzazione dell'orologio di tutti i container con </a:t>
            </a:r>
            <a:r>
              <a:rPr lang="it-IT" err="1"/>
              <a:t>l'host</a:t>
            </a:r>
            <a:r>
              <a:rPr lang="it-IT"/>
              <a:t> sottostante, in conformità con AU-8, e dall'adozione forzata di un formato di data e struttura dei log identico per tutti i componenti.</a:t>
            </a:r>
          </a:p>
          <a:p>
            <a:pPr marL="186220" indent="0">
              <a:buNone/>
            </a:pPr>
            <a:endParaRPr lang="it-IT" i="1"/>
          </a:p>
          <a:p>
            <a:endParaRPr lang="it-IT"/>
          </a:p>
        </p:txBody>
      </p:sp>
    </p:spTree>
    <p:extLst>
      <p:ext uri="{BB962C8B-B14F-4D97-AF65-F5344CB8AC3E}">
        <p14:creationId xmlns:p14="http://schemas.microsoft.com/office/powerpoint/2010/main" val="33075265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FDBC9-ED41-D7DB-C27E-1B320A2CAB5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46C79A0-BC87-3637-08EB-8E1F1916AEB8}"/>
              </a:ext>
            </a:extLst>
          </p:cNvPr>
          <p:cNvSpPr>
            <a:spLocks noGrp="1"/>
          </p:cNvSpPr>
          <p:nvPr>
            <p:ph type="title"/>
          </p:nvPr>
        </p:nvSpPr>
        <p:spPr>
          <a:xfrm>
            <a:off x="1" y="2175000"/>
            <a:ext cx="12188824" cy="2508000"/>
          </a:xfrm>
        </p:spPr>
        <p:txBody>
          <a:bodyPr/>
          <a:lstStyle/>
          <a:p>
            <a:pPr algn="ctr"/>
            <a:r>
              <a:rPr lang="it-IT" sz="8000"/>
              <a:t>Famiglia di controlli SI:</a:t>
            </a:r>
            <a:br>
              <a:rPr lang="it-IT" sz="8000"/>
            </a:br>
            <a:r>
              <a:rPr lang="it-IT" sz="8000"/>
              <a:t>System and Information </a:t>
            </a:r>
            <a:r>
              <a:rPr lang="it-IT" sz="8000" err="1"/>
              <a:t>Integrity</a:t>
            </a:r>
            <a:endParaRPr lang="it-IT" sz="8000"/>
          </a:p>
        </p:txBody>
      </p:sp>
    </p:spTree>
    <p:extLst>
      <p:ext uri="{BB962C8B-B14F-4D97-AF65-F5344CB8AC3E}">
        <p14:creationId xmlns:p14="http://schemas.microsoft.com/office/powerpoint/2010/main" val="433012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B584B9-F59E-C91A-F1F6-DC53943938F6}"/>
              </a:ext>
            </a:extLst>
          </p:cNvPr>
          <p:cNvSpPr>
            <a:spLocks noGrp="1"/>
          </p:cNvSpPr>
          <p:nvPr>
            <p:ph type="title"/>
          </p:nvPr>
        </p:nvSpPr>
        <p:spPr/>
        <p:txBody>
          <a:bodyPr/>
          <a:lstStyle/>
          <a:p>
            <a:pPr algn="ctr"/>
            <a:r>
              <a:rPr lang="it-IT"/>
              <a:t>Certificati &amp; </a:t>
            </a:r>
            <a:r>
              <a:rPr lang="it-IT" err="1"/>
              <a:t>digital</a:t>
            </a:r>
            <a:r>
              <a:rPr lang="it-IT"/>
              <a:t> signature</a:t>
            </a:r>
          </a:p>
        </p:txBody>
      </p:sp>
      <p:sp>
        <p:nvSpPr>
          <p:cNvPr id="3" name="Segnaposto testo 2">
            <a:extLst>
              <a:ext uri="{FF2B5EF4-FFF2-40B4-BE49-F238E27FC236}">
                <a16:creationId xmlns:a16="http://schemas.microsoft.com/office/drawing/2014/main" id="{DCEB71C6-CCA6-5985-DCF5-29655AFF62FA}"/>
              </a:ext>
            </a:extLst>
          </p:cNvPr>
          <p:cNvSpPr>
            <a:spLocks noGrp="1"/>
          </p:cNvSpPr>
          <p:nvPr>
            <p:ph type="body" idx="1"/>
          </p:nvPr>
        </p:nvSpPr>
        <p:spPr>
          <a:xfrm>
            <a:off x="950719" y="1484784"/>
            <a:ext cx="10287320" cy="5060719"/>
          </a:xfrm>
        </p:spPr>
        <p:txBody>
          <a:bodyPr/>
          <a:lstStyle/>
          <a:p>
            <a:pPr marL="186220" indent="0">
              <a:buNone/>
            </a:pPr>
            <a:r>
              <a:rPr lang="it-IT"/>
              <a:t>Uno dei problemi principali della </a:t>
            </a:r>
            <a:r>
              <a:rPr lang="it-IT" b="1"/>
              <a:t>crittografia asimmetrica</a:t>
            </a:r>
            <a:r>
              <a:rPr lang="it-IT"/>
              <a:t> risiede nell'autenticità delle chiavi. Un attaccante potrebbe diffondere una propria chiave pubblica dichiarando che appartenga a un'altra persona; dunque il nostro obiettivo è garantire l'autenticità della chiave stessa. Questo problema è risolto grazie ai certificati e alla firma digitale. Sono due strumenti che, usati insieme, garantiscono che la chiave pubblica appartenga a una specifica entità. Il certificato contiene i dati identificativi dell'utente, la sua chiave pubblica, le informazioni sulla Terza Parte Fidata (CA) ed è validato dalla firma digitale di quest'ultima. Attualmente lo standard è la versione X.509 v3, un certificato di questo tipo contiene i seguenti campi:</a:t>
            </a:r>
          </a:p>
          <a:p>
            <a:r>
              <a:rPr lang="it-IT" i="1"/>
              <a:t>Versione </a:t>
            </a:r>
          </a:p>
          <a:p>
            <a:r>
              <a:rPr lang="it-IT" i="1"/>
              <a:t>Numero seriale</a:t>
            </a:r>
          </a:p>
          <a:p>
            <a:r>
              <a:rPr lang="it-IT" i="1"/>
              <a:t>Periodo di validità</a:t>
            </a:r>
          </a:p>
          <a:p>
            <a:r>
              <a:rPr lang="it-IT" i="1"/>
              <a:t>Nome del soggetto</a:t>
            </a:r>
          </a:p>
          <a:p>
            <a:r>
              <a:rPr lang="it-IT" i="1"/>
              <a:t>Informazioni sulla chiave pubblica del soggetto</a:t>
            </a:r>
          </a:p>
          <a:p>
            <a:r>
              <a:rPr lang="it-IT" i="1"/>
              <a:t>Identificatore unico dell’emittente</a:t>
            </a:r>
          </a:p>
          <a:p>
            <a:r>
              <a:rPr lang="it-IT" i="1"/>
              <a:t>Identificatore unico del soggetto</a:t>
            </a:r>
          </a:p>
          <a:p>
            <a:r>
              <a:rPr lang="it-IT" i="1"/>
              <a:t>Estensioni</a:t>
            </a:r>
          </a:p>
          <a:p>
            <a:r>
              <a:rPr lang="it-IT" i="1"/>
              <a:t>Firma</a:t>
            </a:r>
          </a:p>
        </p:txBody>
      </p:sp>
    </p:spTree>
    <p:extLst>
      <p:ext uri="{BB962C8B-B14F-4D97-AF65-F5344CB8AC3E}">
        <p14:creationId xmlns:p14="http://schemas.microsoft.com/office/powerpoint/2010/main" val="23640342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2E67D-D1C5-CBBA-8091-87829724136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CC2BCC-A5E5-2AEA-1380-17D112E57641}"/>
              </a:ext>
            </a:extLst>
          </p:cNvPr>
          <p:cNvSpPr>
            <a:spLocks noGrp="1"/>
          </p:cNvSpPr>
          <p:nvPr>
            <p:ph type="title"/>
          </p:nvPr>
        </p:nvSpPr>
        <p:spPr/>
        <p:txBody>
          <a:bodyPr/>
          <a:lstStyle/>
          <a:p>
            <a:r>
              <a:rPr lang="it-IT"/>
              <a:t>Famiglia di controlli SI: scopo</a:t>
            </a:r>
          </a:p>
        </p:txBody>
      </p:sp>
      <p:sp>
        <p:nvSpPr>
          <p:cNvPr id="3" name="Segnaposto testo 2">
            <a:extLst>
              <a:ext uri="{FF2B5EF4-FFF2-40B4-BE49-F238E27FC236}">
                <a16:creationId xmlns:a16="http://schemas.microsoft.com/office/drawing/2014/main" id="{0F8CC39F-498D-B661-A92B-1C6E60E06816}"/>
              </a:ext>
            </a:extLst>
          </p:cNvPr>
          <p:cNvSpPr>
            <a:spLocks noGrp="1"/>
          </p:cNvSpPr>
          <p:nvPr>
            <p:ph type="body" idx="1"/>
          </p:nvPr>
        </p:nvSpPr>
        <p:spPr/>
        <p:txBody>
          <a:bodyPr/>
          <a:lstStyle/>
          <a:p>
            <a:r>
              <a:rPr lang="it-IT"/>
              <a:t>L’integrità del sistema e delle informazioni (Security Information and </a:t>
            </a:r>
            <a:r>
              <a:rPr lang="it-IT" err="1"/>
              <a:t>Integrity</a:t>
            </a:r>
            <a:r>
              <a:rPr lang="it-IT"/>
              <a:t>) garantisce che le informazioni a cui si accede non siano state manomesse o danneggiate da errori all’interno del sistema informatico stesso.</a:t>
            </a:r>
          </a:p>
          <a:p>
            <a:endParaRPr lang="it-IT"/>
          </a:p>
          <a:p>
            <a:r>
              <a:rPr lang="it-IT"/>
              <a:t>Esempi di requisiti di integrità del sistema e delle informazioni includono: </a:t>
            </a:r>
          </a:p>
          <a:p>
            <a:r>
              <a:rPr lang="it-IT"/>
              <a:t>Correzione dei difetti;</a:t>
            </a:r>
          </a:p>
          <a:p>
            <a:r>
              <a:rPr lang="it-IT"/>
              <a:t>Protezione da codice dannoso; </a:t>
            </a:r>
          </a:p>
          <a:p>
            <a:r>
              <a:rPr lang="it-IT"/>
              <a:t>Monitoraggio del sistema informativo; </a:t>
            </a:r>
          </a:p>
          <a:p>
            <a:r>
              <a:rPr lang="it-IT"/>
              <a:t>Avvisi di sicurezza; </a:t>
            </a:r>
          </a:p>
          <a:p>
            <a:r>
              <a:rPr lang="it-IT"/>
              <a:t>Convalida dell'input delle informazioni; </a:t>
            </a:r>
          </a:p>
          <a:p>
            <a:r>
              <a:rPr lang="it-IT"/>
              <a:t>Gestione degli errori; </a:t>
            </a:r>
          </a:p>
          <a:p>
            <a:r>
              <a:rPr lang="it-IT"/>
              <a:t>Protezione della memoria.</a:t>
            </a:r>
          </a:p>
          <a:p>
            <a:endParaRPr lang="it-IT"/>
          </a:p>
        </p:txBody>
      </p:sp>
    </p:spTree>
    <p:extLst>
      <p:ext uri="{BB962C8B-B14F-4D97-AF65-F5344CB8AC3E}">
        <p14:creationId xmlns:p14="http://schemas.microsoft.com/office/powerpoint/2010/main" val="36645602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F95BD3-094A-E9D9-4CC2-3CA752474132}"/>
              </a:ext>
            </a:extLst>
          </p:cNvPr>
          <p:cNvSpPr>
            <a:spLocks noGrp="1"/>
          </p:cNvSpPr>
          <p:nvPr>
            <p:ph type="title"/>
          </p:nvPr>
        </p:nvSpPr>
        <p:spPr/>
        <p:txBody>
          <a:bodyPr/>
          <a:lstStyle/>
          <a:p>
            <a:r>
              <a:rPr lang="it-IT"/>
              <a:t>SI-10 - Information Input </a:t>
            </a:r>
            <a:r>
              <a:rPr lang="it-IT" err="1"/>
              <a:t>Validation</a:t>
            </a:r>
            <a:endParaRPr lang="it-IT"/>
          </a:p>
        </p:txBody>
      </p:sp>
      <p:sp>
        <p:nvSpPr>
          <p:cNvPr id="3" name="Segnaposto testo 2">
            <a:extLst>
              <a:ext uri="{FF2B5EF4-FFF2-40B4-BE49-F238E27FC236}">
                <a16:creationId xmlns:a16="http://schemas.microsoft.com/office/drawing/2014/main" id="{E7755A98-81CF-C27D-9403-115D82CBB574}"/>
              </a:ext>
            </a:extLst>
          </p:cNvPr>
          <p:cNvSpPr>
            <a:spLocks noGrp="1"/>
          </p:cNvSpPr>
          <p:nvPr>
            <p:ph type="body" idx="1"/>
          </p:nvPr>
        </p:nvSpPr>
        <p:spPr>
          <a:xfrm>
            <a:off x="950786" y="1536633"/>
            <a:ext cx="10287320" cy="2064406"/>
          </a:xfrm>
        </p:spPr>
        <p:txBody>
          <a:bodyPr/>
          <a:lstStyle/>
          <a:p>
            <a:r>
              <a:rPr lang="it-IT"/>
              <a:t>Il controllo è implementato a livello perimetrale tramite il Reverse Proxy </a:t>
            </a:r>
            <a:r>
              <a:rPr lang="it-IT" err="1"/>
              <a:t>Nginx</a:t>
            </a:r>
            <a:r>
              <a:rPr lang="it-IT"/>
              <a:t>. Abbiamo impostato dei limiti sulla dimensione dei pacchetti in ingresso (</a:t>
            </a:r>
            <a:r>
              <a:rPr lang="it-IT" i="1" err="1"/>
              <a:t>client_max_body_size</a:t>
            </a:r>
            <a:r>
              <a:rPr lang="it-IT" i="1"/>
              <a:t> 8m</a:t>
            </a:r>
            <a:r>
              <a:rPr lang="it-IT"/>
              <a:t>) per scartare payload eccessivi che potrebbero causare Buffer Overflow. Inoltre, l'</a:t>
            </a:r>
            <a:r>
              <a:rPr lang="it-IT" err="1"/>
              <a:t>header</a:t>
            </a:r>
            <a:r>
              <a:rPr lang="it-IT"/>
              <a:t> </a:t>
            </a:r>
            <a:r>
              <a:rPr lang="it-IT" i="1"/>
              <a:t>X-Content-</a:t>
            </a:r>
            <a:r>
              <a:rPr lang="it-IT" i="1" err="1"/>
              <a:t>Type</a:t>
            </a:r>
            <a:r>
              <a:rPr lang="it-IT" i="1"/>
              <a:t>-Options: </a:t>
            </a:r>
            <a:r>
              <a:rPr lang="it-IT" i="1" err="1"/>
              <a:t>nosniff</a:t>
            </a:r>
            <a:r>
              <a:rPr lang="it-IT" i="1"/>
              <a:t> </a:t>
            </a:r>
            <a:r>
              <a:rPr lang="it-IT"/>
              <a:t>forza la validazione rigorosa dei tipi MIME, prevenendo attacchi in cui file malevoli vengono mascherati da documenti innocui. Infine, viene fatta la validazione dell’input anche da </a:t>
            </a:r>
            <a:r>
              <a:rPr lang="it-IT" err="1"/>
              <a:t>Keycloak</a:t>
            </a:r>
            <a:r>
              <a:rPr lang="it-IT"/>
              <a:t>.</a:t>
            </a:r>
          </a:p>
        </p:txBody>
      </p:sp>
    </p:spTree>
    <p:extLst>
      <p:ext uri="{BB962C8B-B14F-4D97-AF65-F5344CB8AC3E}">
        <p14:creationId xmlns:p14="http://schemas.microsoft.com/office/powerpoint/2010/main" val="25773380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AFFF2A-F91C-09DB-6575-800004195F57}"/>
              </a:ext>
            </a:extLst>
          </p:cNvPr>
          <p:cNvSpPr>
            <a:spLocks noGrp="1"/>
          </p:cNvSpPr>
          <p:nvPr>
            <p:ph type="title"/>
          </p:nvPr>
        </p:nvSpPr>
        <p:spPr/>
        <p:txBody>
          <a:bodyPr/>
          <a:lstStyle/>
          <a:p>
            <a:r>
              <a:rPr lang="it-IT"/>
              <a:t>SI-16 – Memory </a:t>
            </a:r>
            <a:r>
              <a:rPr lang="it-IT" err="1"/>
              <a:t>Protection</a:t>
            </a:r>
            <a:endParaRPr lang="it-IT"/>
          </a:p>
        </p:txBody>
      </p:sp>
      <p:sp>
        <p:nvSpPr>
          <p:cNvPr id="3" name="Segnaposto testo 2">
            <a:extLst>
              <a:ext uri="{FF2B5EF4-FFF2-40B4-BE49-F238E27FC236}">
                <a16:creationId xmlns:a16="http://schemas.microsoft.com/office/drawing/2014/main" id="{4D8DC142-2AFF-9EE5-44D1-6EB622A47BD0}"/>
              </a:ext>
            </a:extLst>
          </p:cNvPr>
          <p:cNvSpPr>
            <a:spLocks noGrp="1"/>
          </p:cNvSpPr>
          <p:nvPr>
            <p:ph type="body" idx="1"/>
          </p:nvPr>
        </p:nvSpPr>
        <p:spPr/>
        <p:txBody>
          <a:bodyPr/>
          <a:lstStyle/>
          <a:p>
            <a:r>
              <a:rPr lang="it-IT" i="1"/>
              <a:t>Implementare controlli definiti dall’organizzazione per proteggere la memoria di sistema dall'esecuzione di codice non autorizzato.</a:t>
            </a:r>
          </a:p>
          <a:p>
            <a:endParaRPr lang="it-IT"/>
          </a:p>
          <a:p>
            <a:r>
              <a:rPr lang="it-IT"/>
              <a:t>Nella nostra implementazione viene usata la configurazione </a:t>
            </a:r>
            <a:r>
              <a:rPr lang="it-IT" b="1" i="1"/>
              <a:t>no-new-privileges</a:t>
            </a:r>
            <a:r>
              <a:rPr lang="it-IT"/>
              <a:t> che impedisce ai processi di acquisire nuovi permessi durante l'esecuzione, bloccando così i tentativi di escalation dei privilegi che spesso tentano di sfruttare vulnerabilità della memoria come i buffer overflow. A questo si aggiunge la rimozione totale di tutte le capacità del kernel Linux tramite l'istruzione </a:t>
            </a:r>
            <a:r>
              <a:rPr lang="it-IT" b="1" i="1" err="1"/>
              <a:t>cap_drop</a:t>
            </a:r>
            <a:r>
              <a:rPr lang="it-IT">
                <a:latin typeface="Courier New" panose="02070309020205020404" pitchFamily="49" charset="0"/>
              </a:rPr>
              <a:t>: </a:t>
            </a:r>
            <a:r>
              <a:rPr lang="it-IT" b="1" i="1"/>
              <a:t>ALL</a:t>
            </a:r>
            <a:r>
              <a:rPr lang="it-IT"/>
              <a:t>, la quale limita drasticamente la capacità di un eventuale processo compromesso di interagire direttamente con le funzioni di gestione della memoria del sistema operativo o di invocare system call sensibili.</a:t>
            </a:r>
          </a:p>
        </p:txBody>
      </p:sp>
    </p:spTree>
    <p:extLst>
      <p:ext uri="{BB962C8B-B14F-4D97-AF65-F5344CB8AC3E}">
        <p14:creationId xmlns:p14="http://schemas.microsoft.com/office/powerpoint/2010/main" val="23759624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41CE2-E666-DB2F-9E64-E0AFEC0B1C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280F70C-AF39-F06D-383E-4F055BFD81FD}"/>
              </a:ext>
            </a:extLst>
          </p:cNvPr>
          <p:cNvSpPr>
            <a:spLocks noGrp="1"/>
          </p:cNvSpPr>
          <p:nvPr>
            <p:ph type="title"/>
          </p:nvPr>
        </p:nvSpPr>
        <p:spPr>
          <a:xfrm>
            <a:off x="0" y="2175000"/>
            <a:ext cx="12188824" cy="2508000"/>
          </a:xfrm>
        </p:spPr>
        <p:txBody>
          <a:bodyPr/>
          <a:lstStyle/>
          <a:p>
            <a:pPr algn="ctr"/>
            <a:r>
              <a:rPr lang="it-IT" sz="7800"/>
              <a:t>Famiglia di controlli CM:</a:t>
            </a:r>
            <a:br>
              <a:rPr lang="it-IT" sz="7800"/>
            </a:br>
            <a:r>
              <a:rPr lang="it-IT" sz="7800" err="1"/>
              <a:t>Configuration</a:t>
            </a:r>
            <a:r>
              <a:rPr lang="it-IT" sz="7800"/>
              <a:t> Management</a:t>
            </a:r>
          </a:p>
        </p:txBody>
      </p:sp>
    </p:spTree>
    <p:extLst>
      <p:ext uri="{BB962C8B-B14F-4D97-AF65-F5344CB8AC3E}">
        <p14:creationId xmlns:p14="http://schemas.microsoft.com/office/powerpoint/2010/main" val="30220350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99E88-8C6B-55ED-5104-DEAAC5133D9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9846A7A-1E11-BCCC-DEEF-03C49B023310}"/>
              </a:ext>
            </a:extLst>
          </p:cNvPr>
          <p:cNvSpPr>
            <a:spLocks noGrp="1"/>
          </p:cNvSpPr>
          <p:nvPr>
            <p:ph type="title"/>
          </p:nvPr>
        </p:nvSpPr>
        <p:spPr/>
        <p:txBody>
          <a:bodyPr/>
          <a:lstStyle/>
          <a:p>
            <a:r>
              <a:rPr lang="it-IT"/>
              <a:t>CM-6 – </a:t>
            </a:r>
            <a:r>
              <a:rPr lang="it-IT" err="1"/>
              <a:t>Configuration</a:t>
            </a:r>
            <a:r>
              <a:rPr lang="it-IT"/>
              <a:t> Settings</a:t>
            </a:r>
          </a:p>
        </p:txBody>
      </p:sp>
      <p:sp>
        <p:nvSpPr>
          <p:cNvPr id="3" name="Segnaposto testo 2">
            <a:extLst>
              <a:ext uri="{FF2B5EF4-FFF2-40B4-BE49-F238E27FC236}">
                <a16:creationId xmlns:a16="http://schemas.microsoft.com/office/drawing/2014/main" id="{A0B0CBEC-18E5-E499-F175-6966F5DE8B12}"/>
              </a:ext>
            </a:extLst>
          </p:cNvPr>
          <p:cNvSpPr>
            <a:spLocks noGrp="1"/>
          </p:cNvSpPr>
          <p:nvPr>
            <p:ph type="body" idx="1"/>
          </p:nvPr>
        </p:nvSpPr>
        <p:spPr/>
        <p:txBody>
          <a:bodyPr/>
          <a:lstStyle/>
          <a:p>
            <a:r>
              <a:rPr lang="it-IT" i="1"/>
              <a:t>Stabilire e documentare le impostazioni di configurazione per i componenti utilizzati all'interno del sistema che riflettono la modalità più restrittiva coerente con i requisiti operativi utilizzando configurazioni sicure comuni definite dall'organizzazione.</a:t>
            </a:r>
          </a:p>
          <a:p>
            <a:endParaRPr lang="it-IT" i="1"/>
          </a:p>
          <a:p>
            <a:pPr marL="186220" indent="0">
              <a:buNone/>
            </a:pPr>
            <a:r>
              <a:rPr lang="it-IT"/>
              <a:t>Il controllo è stato implementato a vari livelli. In particolare: </a:t>
            </a:r>
          </a:p>
          <a:p>
            <a:pPr>
              <a:buFont typeface="Wingdings" panose="05000000000000000000" pitchFamily="2" charset="2"/>
              <a:buChar char="q"/>
            </a:pPr>
            <a:r>
              <a:rPr lang="it-IT" b="1" err="1"/>
              <a:t>Hardening</a:t>
            </a:r>
            <a:r>
              <a:rPr lang="it-IT" b="1"/>
              <a:t> del reverse proxy</a:t>
            </a:r>
            <a:r>
              <a:rPr lang="it-IT"/>
              <a:t>: sono stati impostati </a:t>
            </a:r>
            <a:r>
              <a:rPr lang="it-IT" err="1"/>
              <a:t>timeout</a:t>
            </a:r>
            <a:r>
              <a:rPr lang="it-IT"/>
              <a:t> di connessione e </a:t>
            </a:r>
            <a:r>
              <a:rPr lang="it-IT" err="1"/>
              <a:t>request</a:t>
            </a:r>
            <a:r>
              <a:rPr lang="it-IT"/>
              <a:t> (</a:t>
            </a:r>
            <a:r>
              <a:rPr lang="it-IT" err="1"/>
              <a:t>client_header_timeout</a:t>
            </a:r>
            <a:r>
              <a:rPr lang="it-IT"/>
              <a:t>, </a:t>
            </a:r>
            <a:r>
              <a:rPr lang="it-IT" err="1"/>
              <a:t>client_body_timeout</a:t>
            </a:r>
            <a:r>
              <a:rPr lang="it-IT"/>
              <a:t>, </a:t>
            </a:r>
            <a:r>
              <a:rPr lang="it-IT" err="1"/>
              <a:t>send_timeout</a:t>
            </a:r>
            <a:r>
              <a:rPr lang="it-IT"/>
              <a:t>), limite dimensione richieste (</a:t>
            </a:r>
            <a:r>
              <a:rPr lang="it-IT" err="1"/>
              <a:t>client_max_body_size</a:t>
            </a:r>
            <a:r>
              <a:rPr lang="it-IT"/>
              <a:t>) e numero massimo di connessioni consentite, per ridurre rischio di attacchi di tipo </a:t>
            </a:r>
            <a:r>
              <a:rPr lang="it-IT" err="1"/>
              <a:t>Dos</a:t>
            </a:r>
            <a:r>
              <a:rPr lang="it-IT"/>
              <a:t>.</a:t>
            </a:r>
          </a:p>
          <a:p>
            <a:pPr>
              <a:buFont typeface="Wingdings" panose="05000000000000000000" pitchFamily="2" charset="2"/>
              <a:buChar char="q"/>
            </a:pPr>
            <a:r>
              <a:rPr lang="it-IT" b="1"/>
              <a:t>Configurazione TLS </a:t>
            </a:r>
            <a:r>
              <a:rPr lang="it-IT"/>
              <a:t>: sono state abilitate solo versioni attuali di TLS (v1.2/v1.3) , </a:t>
            </a:r>
            <a:r>
              <a:rPr lang="it-IT" err="1"/>
              <a:t>redirect</a:t>
            </a:r>
            <a:r>
              <a:rPr lang="it-IT"/>
              <a:t> HTTP -&gt;  HTTPS (se la porta 80 è esposta).</a:t>
            </a:r>
          </a:p>
          <a:p>
            <a:pPr>
              <a:buFont typeface="Wingdings" panose="05000000000000000000" pitchFamily="2" charset="2"/>
              <a:buChar char="q"/>
            </a:pPr>
            <a:r>
              <a:rPr lang="it-IT" b="1"/>
              <a:t>Protezione delle sessioni:</a:t>
            </a:r>
            <a:r>
              <a:rPr lang="it-IT"/>
              <a:t> cookie di sessione sicuri (Secure, </a:t>
            </a:r>
            <a:r>
              <a:rPr lang="it-IT" err="1"/>
              <a:t>HttpOnly</a:t>
            </a:r>
            <a:r>
              <a:rPr lang="it-IT"/>
              <a:t>, </a:t>
            </a:r>
            <a:r>
              <a:rPr lang="it-IT" err="1"/>
              <a:t>SameSite</a:t>
            </a:r>
            <a:r>
              <a:rPr lang="it-IT"/>
              <a:t>=</a:t>
            </a:r>
            <a:r>
              <a:rPr lang="it-IT" err="1"/>
              <a:t>Strict</a:t>
            </a:r>
            <a:r>
              <a:rPr lang="it-IT"/>
              <a:t>) e </a:t>
            </a:r>
            <a:r>
              <a:rPr lang="it-IT" err="1"/>
              <a:t>timeout</a:t>
            </a:r>
            <a:r>
              <a:rPr lang="it-IT"/>
              <a:t> di sessione per ridurre </a:t>
            </a:r>
            <a:r>
              <a:rPr lang="it-IT" err="1"/>
              <a:t>hijacking</a:t>
            </a:r>
            <a:r>
              <a:rPr lang="it-IT"/>
              <a:t> e CSRF.</a:t>
            </a:r>
          </a:p>
          <a:p>
            <a:pPr>
              <a:buFont typeface="Wingdings" panose="05000000000000000000" pitchFamily="2" charset="2"/>
              <a:buChar char="q"/>
            </a:pPr>
            <a:r>
              <a:rPr lang="it-IT" b="1"/>
              <a:t>Security </a:t>
            </a:r>
            <a:r>
              <a:rPr lang="it-IT" b="1" err="1"/>
              <a:t>headers</a:t>
            </a:r>
            <a:r>
              <a:rPr lang="it-IT"/>
              <a:t>: è stata applicata una Content-Security-Policy (CSP) e HSTS per imporre HTTPS e ridurre rischi di XSS.</a:t>
            </a:r>
            <a:endParaRPr lang="it-IT" i="1"/>
          </a:p>
        </p:txBody>
      </p:sp>
    </p:spTree>
    <p:extLst>
      <p:ext uri="{BB962C8B-B14F-4D97-AF65-F5344CB8AC3E}">
        <p14:creationId xmlns:p14="http://schemas.microsoft.com/office/powerpoint/2010/main" val="230454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A4612C-374F-685B-5437-E63D45B95422}"/>
              </a:ext>
            </a:extLst>
          </p:cNvPr>
          <p:cNvSpPr>
            <a:spLocks noGrp="1"/>
          </p:cNvSpPr>
          <p:nvPr>
            <p:ph type="title"/>
          </p:nvPr>
        </p:nvSpPr>
        <p:spPr>
          <a:xfrm>
            <a:off x="950786" y="593367"/>
            <a:ext cx="10287320" cy="675393"/>
          </a:xfrm>
        </p:spPr>
        <p:txBody>
          <a:bodyPr/>
          <a:lstStyle/>
          <a:p>
            <a:r>
              <a:rPr lang="it-IT"/>
              <a:t>Certificato e firma digitale</a:t>
            </a:r>
          </a:p>
        </p:txBody>
      </p:sp>
      <p:sp>
        <p:nvSpPr>
          <p:cNvPr id="3" name="Sottotitolo 2">
            <a:extLst>
              <a:ext uri="{FF2B5EF4-FFF2-40B4-BE49-F238E27FC236}">
                <a16:creationId xmlns:a16="http://schemas.microsoft.com/office/drawing/2014/main" id="{62E39801-82D6-A6F2-6695-3E76FAF0E9A1}"/>
              </a:ext>
            </a:extLst>
          </p:cNvPr>
          <p:cNvSpPr>
            <a:spLocks noGrp="1"/>
          </p:cNvSpPr>
          <p:nvPr>
            <p:ph type="subTitle" idx="1"/>
          </p:nvPr>
        </p:nvSpPr>
        <p:spPr/>
        <p:txBody>
          <a:bodyPr/>
          <a:lstStyle/>
          <a:p>
            <a:endParaRPr lang="it-IT"/>
          </a:p>
        </p:txBody>
      </p:sp>
      <p:sp>
        <p:nvSpPr>
          <p:cNvPr id="4" name="Sottotitolo 3">
            <a:extLst>
              <a:ext uri="{FF2B5EF4-FFF2-40B4-BE49-F238E27FC236}">
                <a16:creationId xmlns:a16="http://schemas.microsoft.com/office/drawing/2014/main" id="{28E2A401-55FD-7877-1649-FB3E3EBB6B5D}"/>
              </a:ext>
            </a:extLst>
          </p:cNvPr>
          <p:cNvSpPr>
            <a:spLocks noGrp="1"/>
          </p:cNvSpPr>
          <p:nvPr>
            <p:ph type="subTitle" idx="2"/>
          </p:nvPr>
        </p:nvSpPr>
        <p:spPr>
          <a:xfrm>
            <a:off x="6742484" y="1562218"/>
            <a:ext cx="4752528" cy="3792102"/>
          </a:xfrm>
        </p:spPr>
        <p:txBody>
          <a:bodyPr/>
          <a:lstStyle/>
          <a:p>
            <a:pPr marL="596900" indent="-457200">
              <a:buFont typeface="+mj-lt"/>
              <a:buAutoNum type="arabicPeriod"/>
            </a:pPr>
            <a:r>
              <a:rPr lang="it-IT"/>
              <a:t>L'Autorità di Certificazione (CA) genera un </a:t>
            </a:r>
            <a:r>
              <a:rPr lang="it-IT" b="1"/>
              <a:t>digest (impronta)</a:t>
            </a:r>
            <a:r>
              <a:rPr lang="it-IT"/>
              <a:t> tramite </a:t>
            </a:r>
            <a:r>
              <a:rPr lang="it-IT" err="1"/>
              <a:t>hashing</a:t>
            </a:r>
            <a:r>
              <a:rPr lang="it-IT"/>
              <a:t> delle informazioni del certificato. Questo digest viene poi cifrato con la </a:t>
            </a:r>
            <a:r>
              <a:rPr lang="it-IT" b="1"/>
              <a:t>chiave privata</a:t>
            </a:r>
            <a:r>
              <a:rPr lang="it-IT"/>
              <a:t> della CA, generando la </a:t>
            </a:r>
            <a:r>
              <a:rPr lang="it-IT" b="1"/>
              <a:t>firma digitale</a:t>
            </a:r>
            <a:r>
              <a:rPr lang="it-IT"/>
              <a:t>.</a:t>
            </a:r>
          </a:p>
          <a:p>
            <a:pPr marL="596900" indent="-457200">
              <a:buFont typeface="+mj-lt"/>
              <a:buAutoNum type="arabicPeriod"/>
            </a:pPr>
            <a:r>
              <a:rPr lang="it-IT"/>
              <a:t>Il destinatario applicherà la funzione hash ai fini di calcolare il digest</a:t>
            </a:r>
          </a:p>
          <a:p>
            <a:pPr marL="596900" indent="-457200">
              <a:buFont typeface="+mj-lt"/>
              <a:buAutoNum type="arabicPeriod"/>
            </a:pPr>
            <a:r>
              <a:rPr lang="it-IT"/>
              <a:t>Il destinatario utilizza la </a:t>
            </a:r>
            <a:r>
              <a:rPr lang="it-IT" b="1"/>
              <a:t>chiave pubblica</a:t>
            </a:r>
            <a:r>
              <a:rPr lang="it-IT"/>
              <a:t> della CA per </a:t>
            </a:r>
            <a:r>
              <a:rPr lang="it-IT" b="1"/>
              <a:t>decifrare la firma</a:t>
            </a:r>
            <a:r>
              <a:rPr lang="it-IT"/>
              <a:t> digitale presente nel certificato ed estrarre il digest originale.</a:t>
            </a:r>
          </a:p>
          <a:p>
            <a:pPr marL="596900" indent="-457200">
              <a:buFont typeface="+mj-lt"/>
              <a:buAutoNum type="arabicPeriod"/>
            </a:pPr>
            <a:r>
              <a:rPr lang="it-IT"/>
              <a:t>Il destinatario </a:t>
            </a:r>
            <a:r>
              <a:rPr lang="it-IT" b="1"/>
              <a:t>confronta i due digest</a:t>
            </a:r>
            <a:r>
              <a:rPr lang="it-IT"/>
              <a:t> (quello calcolato e quello decifrato). Se sono identici, il certificato è autentico e non è stato modificato.</a:t>
            </a:r>
          </a:p>
        </p:txBody>
      </p:sp>
      <p:pic>
        <p:nvPicPr>
          <p:cNvPr id="6" name="Immagine 5">
            <a:extLst>
              <a:ext uri="{FF2B5EF4-FFF2-40B4-BE49-F238E27FC236}">
                <a16:creationId xmlns:a16="http://schemas.microsoft.com/office/drawing/2014/main" id="{64952616-2693-C4DC-3BFA-BD4778F376F9}"/>
              </a:ext>
            </a:extLst>
          </p:cNvPr>
          <p:cNvPicPr>
            <a:picLocks noChangeAspect="1"/>
          </p:cNvPicPr>
          <p:nvPr/>
        </p:nvPicPr>
        <p:blipFill>
          <a:blip r:embed="rId2"/>
          <a:stretch>
            <a:fillRect/>
          </a:stretch>
        </p:blipFill>
        <p:spPr>
          <a:xfrm>
            <a:off x="950787" y="1532949"/>
            <a:ext cx="5935714" cy="4560347"/>
          </a:xfrm>
          <a:prstGeom prst="rect">
            <a:avLst/>
          </a:prstGeom>
        </p:spPr>
      </p:pic>
    </p:spTree>
    <p:extLst>
      <p:ext uri="{BB962C8B-B14F-4D97-AF65-F5344CB8AC3E}">
        <p14:creationId xmlns:p14="http://schemas.microsoft.com/office/powerpoint/2010/main" val="2230386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A039FD-175E-8464-6415-2CDA838B5EBC}"/>
              </a:ext>
            </a:extLst>
          </p:cNvPr>
          <p:cNvSpPr>
            <a:spLocks noGrp="1"/>
          </p:cNvSpPr>
          <p:nvPr>
            <p:ph type="title"/>
          </p:nvPr>
        </p:nvSpPr>
        <p:spPr/>
        <p:txBody>
          <a:bodyPr/>
          <a:lstStyle/>
          <a:p>
            <a:r>
              <a:rPr lang="it-IT"/>
              <a:t>Java</a:t>
            </a:r>
          </a:p>
        </p:txBody>
      </p:sp>
      <p:pic>
        <p:nvPicPr>
          <p:cNvPr id="9" name="Immagine 8" descr="Immagine che contiene testo, schermata, schermo, software&#10;&#10;Il contenuto generato dall'IA potrebbe non essere corretto.">
            <a:extLst>
              <a:ext uri="{FF2B5EF4-FFF2-40B4-BE49-F238E27FC236}">
                <a16:creationId xmlns:a16="http://schemas.microsoft.com/office/drawing/2014/main" id="{E1458D92-9EE2-6AE6-7C61-DCBD89747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489" y="1414386"/>
            <a:ext cx="9783846" cy="4850247"/>
          </a:xfrm>
          <a:prstGeom prst="rect">
            <a:avLst/>
          </a:prstGeom>
        </p:spPr>
      </p:pic>
    </p:spTree>
    <p:extLst>
      <p:ext uri="{BB962C8B-B14F-4D97-AF65-F5344CB8AC3E}">
        <p14:creationId xmlns:p14="http://schemas.microsoft.com/office/powerpoint/2010/main" val="2438369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F4FB-5A8B-8B86-251C-35BFAB2C1032}"/>
              </a:ext>
            </a:extLst>
          </p:cNvPr>
          <p:cNvSpPr>
            <a:spLocks noGrp="1"/>
          </p:cNvSpPr>
          <p:nvPr>
            <p:ph type="title"/>
          </p:nvPr>
        </p:nvSpPr>
        <p:spPr/>
        <p:txBody>
          <a:bodyPr/>
          <a:lstStyle/>
          <a:p>
            <a:r>
              <a:rPr lang="it-IT"/>
              <a:t>Java</a:t>
            </a:r>
          </a:p>
        </p:txBody>
      </p:sp>
      <p:pic>
        <p:nvPicPr>
          <p:cNvPr id="5" name="Immagine 4" descr="Immagine che contiene testo, schermata, Carattere&#10;&#10;Il contenuto generato dall'IA potrebbe non essere corretto.">
            <a:extLst>
              <a:ext uri="{FF2B5EF4-FFF2-40B4-BE49-F238E27FC236}">
                <a16:creationId xmlns:a16="http://schemas.microsoft.com/office/drawing/2014/main" id="{0691EEC4-E43B-1887-1699-A0ADB05CC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597" y="1559757"/>
            <a:ext cx="10282442" cy="4555200"/>
          </a:xfrm>
          <a:prstGeom prst="rect">
            <a:avLst/>
          </a:prstGeom>
        </p:spPr>
      </p:pic>
    </p:spTree>
    <p:extLst>
      <p:ext uri="{BB962C8B-B14F-4D97-AF65-F5344CB8AC3E}">
        <p14:creationId xmlns:p14="http://schemas.microsoft.com/office/powerpoint/2010/main" val="2672352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A10BC2-8BB9-6A4F-4236-B7BC05EED12D}"/>
              </a:ext>
            </a:extLst>
          </p:cNvPr>
          <p:cNvSpPr>
            <a:spLocks noGrp="1"/>
          </p:cNvSpPr>
          <p:nvPr>
            <p:ph type="title"/>
          </p:nvPr>
        </p:nvSpPr>
        <p:spPr/>
        <p:txBody>
          <a:bodyPr/>
          <a:lstStyle/>
          <a:p>
            <a:r>
              <a:rPr lang="it-IT"/>
              <a:t>Java</a:t>
            </a:r>
          </a:p>
        </p:txBody>
      </p:sp>
      <p:pic>
        <p:nvPicPr>
          <p:cNvPr id="5" name="Immagine 4" descr="Immagine che contiene testo, schermata, schermo, software&#10;&#10;Il contenuto generato dall'IA potrebbe non essere corretto.">
            <a:extLst>
              <a:ext uri="{FF2B5EF4-FFF2-40B4-BE49-F238E27FC236}">
                <a16:creationId xmlns:a16="http://schemas.microsoft.com/office/drawing/2014/main" id="{CED8E130-BF25-ED5A-4C86-68CF84F95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786" y="1580967"/>
            <a:ext cx="10287320" cy="4508025"/>
          </a:xfrm>
          <a:prstGeom prst="rect">
            <a:avLst/>
          </a:prstGeom>
        </p:spPr>
      </p:pic>
    </p:spTree>
    <p:extLst>
      <p:ext uri="{BB962C8B-B14F-4D97-AF65-F5344CB8AC3E}">
        <p14:creationId xmlns:p14="http://schemas.microsoft.com/office/powerpoint/2010/main" val="464557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9F3F1B-5CC8-E241-BA67-5B724A8D3C19}"/>
              </a:ext>
            </a:extLst>
          </p:cNvPr>
          <p:cNvSpPr>
            <a:spLocks noGrp="1"/>
          </p:cNvSpPr>
          <p:nvPr>
            <p:ph type="title"/>
          </p:nvPr>
        </p:nvSpPr>
        <p:spPr/>
        <p:txBody>
          <a:bodyPr/>
          <a:lstStyle/>
          <a:p>
            <a:r>
              <a:rPr lang="it-IT"/>
              <a:t>Java</a:t>
            </a:r>
          </a:p>
        </p:txBody>
      </p:sp>
      <p:pic>
        <p:nvPicPr>
          <p:cNvPr id="5" name="Immagine 4">
            <a:extLst>
              <a:ext uri="{FF2B5EF4-FFF2-40B4-BE49-F238E27FC236}">
                <a16:creationId xmlns:a16="http://schemas.microsoft.com/office/drawing/2014/main" id="{1C5399F8-F516-F970-E735-1DB608DB3EC6}"/>
              </a:ext>
            </a:extLst>
          </p:cNvPr>
          <p:cNvPicPr>
            <a:picLocks noChangeAspect="1"/>
          </p:cNvPicPr>
          <p:nvPr/>
        </p:nvPicPr>
        <p:blipFill>
          <a:blip r:embed="rId2"/>
          <a:stretch>
            <a:fillRect/>
          </a:stretch>
        </p:blipFill>
        <p:spPr>
          <a:xfrm>
            <a:off x="950786" y="1569183"/>
            <a:ext cx="10558781" cy="4428360"/>
          </a:xfrm>
          <a:prstGeom prst="rect">
            <a:avLst/>
          </a:prstGeom>
        </p:spPr>
      </p:pic>
    </p:spTree>
    <p:extLst>
      <p:ext uri="{BB962C8B-B14F-4D97-AF65-F5344CB8AC3E}">
        <p14:creationId xmlns:p14="http://schemas.microsoft.com/office/powerpoint/2010/main" val="3320485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E50E5-A0EF-7B7C-CD78-D8F6C6FFF42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08FF60E-ACCE-1F22-04B8-9D6C4F5DAF78}"/>
              </a:ext>
            </a:extLst>
          </p:cNvPr>
          <p:cNvSpPr>
            <a:spLocks noGrp="1"/>
          </p:cNvSpPr>
          <p:nvPr>
            <p:ph type="title"/>
          </p:nvPr>
        </p:nvSpPr>
        <p:spPr>
          <a:xfrm>
            <a:off x="1674163" y="2175000"/>
            <a:ext cx="8840497" cy="2508000"/>
          </a:xfrm>
        </p:spPr>
        <p:txBody>
          <a:bodyPr/>
          <a:lstStyle/>
          <a:p>
            <a:r>
              <a:rPr lang="it-IT" sz="8000"/>
              <a:t>HOMEWORK 1&amp;2</a:t>
            </a:r>
          </a:p>
        </p:txBody>
      </p:sp>
    </p:spTree>
    <p:extLst>
      <p:ext uri="{BB962C8B-B14F-4D97-AF65-F5344CB8AC3E}">
        <p14:creationId xmlns:p14="http://schemas.microsoft.com/office/powerpoint/2010/main" val="3381387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B62B41-3067-8023-A4BF-91A46AFB6B95}"/>
              </a:ext>
            </a:extLst>
          </p:cNvPr>
          <p:cNvSpPr>
            <a:spLocks noGrp="1"/>
          </p:cNvSpPr>
          <p:nvPr>
            <p:ph type="title"/>
          </p:nvPr>
        </p:nvSpPr>
        <p:spPr>
          <a:xfrm>
            <a:off x="1474633" y="1052736"/>
            <a:ext cx="5075878" cy="985200"/>
          </a:xfrm>
        </p:spPr>
        <p:txBody>
          <a:bodyPr/>
          <a:lstStyle/>
          <a:p>
            <a:r>
              <a:rPr lang="it-IT"/>
              <a:t>Catena di certificati</a:t>
            </a:r>
          </a:p>
        </p:txBody>
      </p:sp>
      <p:sp>
        <p:nvSpPr>
          <p:cNvPr id="3" name="Segnaposto testo 2">
            <a:extLst>
              <a:ext uri="{FF2B5EF4-FFF2-40B4-BE49-F238E27FC236}">
                <a16:creationId xmlns:a16="http://schemas.microsoft.com/office/drawing/2014/main" id="{8F618F7A-CBE2-1D41-F334-A8BA8F0B2EAF}"/>
              </a:ext>
            </a:extLst>
          </p:cNvPr>
          <p:cNvSpPr>
            <a:spLocks noGrp="1"/>
          </p:cNvSpPr>
          <p:nvPr>
            <p:ph type="body" idx="1"/>
          </p:nvPr>
        </p:nvSpPr>
        <p:spPr>
          <a:xfrm>
            <a:off x="241920" y="2132856"/>
            <a:ext cx="6788596" cy="4033193"/>
          </a:xfrm>
        </p:spPr>
        <p:txBody>
          <a:bodyPr/>
          <a:lstStyle/>
          <a:p>
            <a:pPr marL="186220" indent="0">
              <a:buNone/>
            </a:pPr>
            <a:r>
              <a:rPr lang="it-IT"/>
              <a:t>Uno dei concetti fondamentali dei certificati digitali è la </a:t>
            </a:r>
            <a:r>
              <a:rPr lang="it-IT" b="1"/>
              <a:t>Chain of Trust</a:t>
            </a:r>
            <a:r>
              <a:rPr lang="it-IT"/>
              <a:t>, ovvero la catena di fiducia costruita tramite le Autorità di Certificazione (CA). Queste entità emettono e firmano certificati, stabilendo livelli gerarchici di fiducia. </a:t>
            </a:r>
          </a:p>
          <a:p>
            <a:r>
              <a:rPr lang="it-IT" b="1"/>
              <a:t>ROOT CA</a:t>
            </a:r>
            <a:r>
              <a:rPr lang="it-IT"/>
              <a:t>: È l’autorità principale. Il suo certificato è autofirmato ed è inserito nei trust store dei sistemi operativi e dei browser. Tutta la catena di fiducia parte da qui</a:t>
            </a:r>
          </a:p>
          <a:p>
            <a:r>
              <a:rPr lang="it-IT" b="1"/>
              <a:t>Intermediate CA</a:t>
            </a:r>
            <a:r>
              <a:rPr lang="it-IT"/>
              <a:t>: È una CA subordinata, firmata dalla Root CA. Serve per estendere la fiducia senza esporre la Root. Può firmare altri intermedi o i certificati degli utenti finali.</a:t>
            </a:r>
          </a:p>
          <a:p>
            <a:r>
              <a:rPr lang="it-IT" b="1"/>
              <a:t>End Entity: </a:t>
            </a:r>
            <a:r>
              <a:rPr lang="it-IT"/>
              <a:t>il certificato dell'utente finale (es. un sito web HTTPS, un server o una persona).</a:t>
            </a:r>
            <a:br>
              <a:rPr lang="it-IT"/>
            </a:br>
            <a:r>
              <a:rPr lang="it-IT"/>
              <a:t>È firmato da un'Intermediate CA e viene validato risalendo la catena fino alla Root.</a:t>
            </a:r>
          </a:p>
          <a:p>
            <a:endParaRPr lang="it-IT"/>
          </a:p>
        </p:txBody>
      </p:sp>
      <p:pic>
        <p:nvPicPr>
          <p:cNvPr id="5" name="Immagine 4">
            <a:extLst>
              <a:ext uri="{FF2B5EF4-FFF2-40B4-BE49-F238E27FC236}">
                <a16:creationId xmlns:a16="http://schemas.microsoft.com/office/drawing/2014/main" id="{3D634FD0-97B0-634A-3FEE-F24F1F1FABD7}"/>
              </a:ext>
            </a:extLst>
          </p:cNvPr>
          <p:cNvPicPr>
            <a:picLocks noChangeAspect="1"/>
          </p:cNvPicPr>
          <p:nvPr/>
        </p:nvPicPr>
        <p:blipFill>
          <a:blip r:embed="rId2"/>
          <a:stretch>
            <a:fillRect/>
          </a:stretch>
        </p:blipFill>
        <p:spPr>
          <a:xfrm>
            <a:off x="7174532" y="2577231"/>
            <a:ext cx="4460986" cy="225715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put penna 3">
                <a:extLst>
                  <a:ext uri="{FF2B5EF4-FFF2-40B4-BE49-F238E27FC236}">
                    <a16:creationId xmlns:a16="http://schemas.microsoft.com/office/drawing/2014/main" id="{27B6882E-F6D2-F93A-C04A-99A43C149682}"/>
                  </a:ext>
                </a:extLst>
              </p14:cNvPr>
              <p14:cNvContentPartPr/>
              <p14:nvPr/>
            </p14:nvContentPartPr>
            <p14:xfrm>
              <a:off x="9227808" y="2856816"/>
              <a:ext cx="1207440" cy="315000"/>
            </p14:xfrm>
          </p:contentPart>
        </mc:Choice>
        <mc:Fallback xmlns="">
          <p:pic>
            <p:nvPicPr>
              <p:cNvPr id="4" name="Input penna 3">
                <a:extLst>
                  <a:ext uri="{FF2B5EF4-FFF2-40B4-BE49-F238E27FC236}">
                    <a16:creationId xmlns:a16="http://schemas.microsoft.com/office/drawing/2014/main" id="{27B6882E-F6D2-F93A-C04A-99A43C149682}"/>
                  </a:ext>
                </a:extLst>
              </p:cNvPr>
              <p:cNvPicPr/>
              <p:nvPr/>
            </p:nvPicPr>
            <p:blipFill>
              <a:blip r:embed="rId4"/>
              <a:stretch>
                <a:fillRect/>
              </a:stretch>
            </p:blipFill>
            <p:spPr>
              <a:xfrm>
                <a:off x="9221688" y="2850703"/>
                <a:ext cx="1219680" cy="3272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put penna 5">
                <a:extLst>
                  <a:ext uri="{FF2B5EF4-FFF2-40B4-BE49-F238E27FC236}">
                    <a16:creationId xmlns:a16="http://schemas.microsoft.com/office/drawing/2014/main" id="{E676ACFE-C21D-1DA6-96D4-F46D118527A6}"/>
                  </a:ext>
                </a:extLst>
              </p14:cNvPr>
              <p14:cNvContentPartPr/>
              <p14:nvPr/>
            </p14:nvContentPartPr>
            <p14:xfrm>
              <a:off x="9157968" y="2914416"/>
              <a:ext cx="809280" cy="11880"/>
            </p14:xfrm>
          </p:contentPart>
        </mc:Choice>
        <mc:Fallback xmlns="">
          <p:pic>
            <p:nvPicPr>
              <p:cNvPr id="6" name="Input penna 5">
                <a:extLst>
                  <a:ext uri="{FF2B5EF4-FFF2-40B4-BE49-F238E27FC236}">
                    <a16:creationId xmlns:a16="http://schemas.microsoft.com/office/drawing/2014/main" id="{E676ACFE-C21D-1DA6-96D4-F46D118527A6}"/>
                  </a:ext>
                </a:extLst>
              </p:cNvPr>
              <p:cNvPicPr/>
              <p:nvPr/>
            </p:nvPicPr>
            <p:blipFill>
              <a:blip r:embed="rId6"/>
              <a:stretch>
                <a:fillRect/>
              </a:stretch>
            </p:blipFill>
            <p:spPr>
              <a:xfrm>
                <a:off x="9094968" y="2851416"/>
                <a:ext cx="934920" cy="137520"/>
              </a:xfrm>
              <a:prstGeom prst="rect">
                <a:avLst/>
              </a:prstGeom>
            </p:spPr>
          </p:pic>
        </mc:Fallback>
      </mc:AlternateContent>
      <p:sp>
        <p:nvSpPr>
          <p:cNvPr id="7" name="CasellaDiTesto 6">
            <a:extLst>
              <a:ext uri="{FF2B5EF4-FFF2-40B4-BE49-F238E27FC236}">
                <a16:creationId xmlns:a16="http://schemas.microsoft.com/office/drawing/2014/main" id="{3B818F79-D6D0-51C4-C9AF-A3E3F4895308}"/>
              </a:ext>
            </a:extLst>
          </p:cNvPr>
          <p:cNvSpPr txBox="1"/>
          <p:nvPr/>
        </p:nvSpPr>
        <p:spPr>
          <a:xfrm>
            <a:off x="8650224" y="2775916"/>
            <a:ext cx="1691640" cy="276999"/>
          </a:xfrm>
          <a:prstGeom prst="rect">
            <a:avLst/>
          </a:prstGeom>
          <a:noFill/>
        </p:spPr>
        <p:txBody>
          <a:bodyPr wrap="square" rtlCol="0">
            <a:spAutoFit/>
          </a:bodyPr>
          <a:lstStyle/>
          <a:p>
            <a:r>
              <a:rPr lang="it-IT" sz="1200"/>
              <a:t>Chain Construction</a:t>
            </a:r>
          </a:p>
        </p:txBody>
      </p:sp>
    </p:spTree>
    <p:extLst>
      <p:ext uri="{BB962C8B-B14F-4D97-AF65-F5344CB8AC3E}">
        <p14:creationId xmlns:p14="http://schemas.microsoft.com/office/powerpoint/2010/main" val="3297984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path path="circle">
            <a:fillToRect l="50000" t="50000" r="50000" b="50000"/>
          </a:path>
          <a:tileRect/>
        </a:gradFill>
        <a:effectLst/>
      </p:bgPr>
    </p:bg>
    <p:spTree>
      <p:nvGrpSpPr>
        <p:cNvPr id="1" name="">
          <a:extLst>
            <a:ext uri="{FF2B5EF4-FFF2-40B4-BE49-F238E27FC236}">
              <a16:creationId xmlns:a16="http://schemas.microsoft.com/office/drawing/2014/main" id="{168ECDF4-E366-2BA3-D9C5-FA78F54DA99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22006B-8BB9-AA9D-3957-9168B01E9509}"/>
              </a:ext>
            </a:extLst>
          </p:cNvPr>
          <p:cNvSpPr>
            <a:spLocks noGrp="1"/>
          </p:cNvSpPr>
          <p:nvPr>
            <p:ph type="title"/>
          </p:nvPr>
        </p:nvSpPr>
        <p:spPr>
          <a:xfrm>
            <a:off x="1674163" y="2175000"/>
            <a:ext cx="8840497" cy="2508000"/>
          </a:xfrm>
        </p:spPr>
        <p:txBody>
          <a:bodyPr/>
          <a:lstStyle/>
          <a:p>
            <a:r>
              <a:rPr lang="it-IT" sz="8000"/>
              <a:t>HOMEWORK 3</a:t>
            </a:r>
          </a:p>
        </p:txBody>
      </p:sp>
    </p:spTree>
    <p:extLst>
      <p:ext uri="{BB962C8B-B14F-4D97-AF65-F5344CB8AC3E}">
        <p14:creationId xmlns:p14="http://schemas.microsoft.com/office/powerpoint/2010/main" val="3696276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F602FD-F02B-4E19-B147-BDB4695C96B6}"/>
              </a:ext>
            </a:extLst>
          </p:cNvPr>
          <p:cNvSpPr>
            <a:spLocks noGrp="1"/>
          </p:cNvSpPr>
          <p:nvPr>
            <p:ph type="title"/>
          </p:nvPr>
        </p:nvSpPr>
        <p:spPr/>
        <p:txBody>
          <a:bodyPr/>
          <a:lstStyle/>
          <a:p>
            <a:r>
              <a:rPr lang="it-IT"/>
              <a:t>Scenario operativo</a:t>
            </a:r>
          </a:p>
        </p:txBody>
      </p:sp>
      <p:sp>
        <p:nvSpPr>
          <p:cNvPr id="3" name="Segnaposto testo 2">
            <a:extLst>
              <a:ext uri="{FF2B5EF4-FFF2-40B4-BE49-F238E27FC236}">
                <a16:creationId xmlns:a16="http://schemas.microsoft.com/office/drawing/2014/main" id="{088EA937-CE5F-8AB3-0EB2-98789A591AA2}"/>
              </a:ext>
            </a:extLst>
          </p:cNvPr>
          <p:cNvSpPr>
            <a:spLocks noGrp="1"/>
          </p:cNvSpPr>
          <p:nvPr>
            <p:ph type="body" idx="1"/>
          </p:nvPr>
        </p:nvSpPr>
        <p:spPr/>
        <p:txBody>
          <a:bodyPr/>
          <a:lstStyle/>
          <a:p>
            <a:pPr marL="186220" indent="0">
              <a:buNone/>
            </a:pPr>
            <a:r>
              <a:rPr lang="it-IT"/>
              <a:t>In questa fase del progetto lavoriamo su un’installazione reale di </a:t>
            </a:r>
            <a:r>
              <a:rPr lang="it-IT" b="1"/>
              <a:t>Apache HTTP Server</a:t>
            </a:r>
            <a:r>
              <a:rPr lang="it-IT"/>
              <a:t> configurata per operare in modalità HTTPS.</a:t>
            </a:r>
          </a:p>
          <a:p>
            <a:pPr marL="186220" indent="0">
              <a:buNone/>
            </a:pPr>
            <a:r>
              <a:rPr lang="it-IT"/>
              <a:t>Il web server è eseguito all’interno di una </a:t>
            </a:r>
            <a:r>
              <a:rPr lang="it-IT" b="1"/>
              <a:t>macchina virtuale Linux</a:t>
            </a:r>
            <a:r>
              <a:rPr lang="it-IT"/>
              <a:t>, scelta per simulare un contesto realistico di deployment server-side.</a:t>
            </a:r>
          </a:p>
          <a:p>
            <a:pPr marL="186220" indent="0">
              <a:buNone/>
            </a:pPr>
            <a:r>
              <a:rPr lang="it-IT"/>
              <a:t>L’obiettivo è analizzare e mitigare le principali vulnerabilità note del web server, seguendo le </a:t>
            </a:r>
            <a:r>
              <a:rPr lang="it-IT" b="1"/>
              <a:t>best practice ufficiali</a:t>
            </a:r>
            <a:r>
              <a:rPr lang="it-IT"/>
              <a:t> e facendo riferimento a </a:t>
            </a:r>
            <a:r>
              <a:rPr lang="it-IT" b="1"/>
              <a:t>cataloghi open di sicurezza</a:t>
            </a:r>
            <a:r>
              <a:rPr lang="it-IT"/>
              <a:t> (MITRE, CWE, OWASP).</a:t>
            </a:r>
          </a:p>
          <a:p>
            <a:pPr marL="186220" indent="0">
              <a:buNone/>
            </a:pPr>
            <a:r>
              <a:rPr lang="it-IT"/>
              <a:t>ENVIRONMENT:</a:t>
            </a:r>
          </a:p>
          <a:p>
            <a:r>
              <a:rPr lang="it-IT"/>
              <a:t>Web Server: Apache HTTP Server 2.4.58</a:t>
            </a:r>
          </a:p>
          <a:p>
            <a:r>
              <a:rPr lang="it-IT"/>
              <a:t>Sistema Operativo: Ubuntu 24.04 LTS (VM)</a:t>
            </a:r>
          </a:p>
          <a:p>
            <a:r>
              <a:rPr lang="it-IT"/>
              <a:t>Libreria crittografica: </a:t>
            </a:r>
            <a:r>
              <a:rPr lang="it-IT" err="1"/>
              <a:t>OpenSSL</a:t>
            </a:r>
            <a:r>
              <a:rPr lang="it-IT"/>
              <a:t> 3.0.13</a:t>
            </a:r>
          </a:p>
        </p:txBody>
      </p:sp>
    </p:spTree>
    <p:extLst>
      <p:ext uri="{BB962C8B-B14F-4D97-AF65-F5344CB8AC3E}">
        <p14:creationId xmlns:p14="http://schemas.microsoft.com/office/powerpoint/2010/main" val="3035803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9555DB-48F1-E315-769A-93A2DD5FE0F1}"/>
              </a:ext>
            </a:extLst>
          </p:cNvPr>
          <p:cNvSpPr>
            <a:spLocks noGrp="1"/>
          </p:cNvSpPr>
          <p:nvPr>
            <p:ph type="title"/>
          </p:nvPr>
        </p:nvSpPr>
        <p:spPr/>
        <p:txBody>
          <a:bodyPr/>
          <a:lstStyle/>
          <a:p>
            <a:pPr algn="ctr"/>
            <a:r>
              <a:rPr lang="it-IT"/>
              <a:t>Apache web server</a:t>
            </a:r>
          </a:p>
        </p:txBody>
      </p:sp>
      <p:sp>
        <p:nvSpPr>
          <p:cNvPr id="3" name="Segnaposto testo 2">
            <a:extLst>
              <a:ext uri="{FF2B5EF4-FFF2-40B4-BE49-F238E27FC236}">
                <a16:creationId xmlns:a16="http://schemas.microsoft.com/office/drawing/2014/main" id="{3CAE9A60-430C-2249-4A4D-1B1DB6447A41}"/>
              </a:ext>
            </a:extLst>
          </p:cNvPr>
          <p:cNvSpPr>
            <a:spLocks noGrp="1"/>
          </p:cNvSpPr>
          <p:nvPr>
            <p:ph type="body" idx="1"/>
          </p:nvPr>
        </p:nvSpPr>
        <p:spPr/>
        <p:txBody>
          <a:bodyPr/>
          <a:lstStyle/>
          <a:p>
            <a:r>
              <a:rPr lang="it-IT" b="1"/>
              <a:t>Apache HTTP Server</a:t>
            </a:r>
            <a:r>
              <a:rPr lang="it-IT"/>
              <a:t> (comunemente noto come </a:t>
            </a:r>
            <a:r>
              <a:rPr lang="it-IT" b="1"/>
              <a:t>Apache2</a:t>
            </a:r>
            <a:r>
              <a:rPr lang="it-IT"/>
              <a:t>) è uno dei software per server web più diffusi, longevi e influenti al mondo. Sviluppato e gestito dalla Apache Software Foundation, Apache è un software </a:t>
            </a:r>
            <a:r>
              <a:rPr lang="it-IT" b="1"/>
              <a:t>open-source</a:t>
            </a:r>
            <a:r>
              <a:rPr lang="it-IT"/>
              <a:t> essenziale per l'infrastruttura di Internet. La sua popolarità deriva dalla sua </a:t>
            </a:r>
            <a:r>
              <a:rPr lang="it-IT" b="1"/>
              <a:t>stabilità</a:t>
            </a:r>
            <a:r>
              <a:rPr lang="it-IT"/>
              <a:t>, </a:t>
            </a:r>
            <a:r>
              <a:rPr lang="it-IT" b="1"/>
              <a:t>affidabilità</a:t>
            </a:r>
            <a:r>
              <a:rPr lang="it-IT"/>
              <a:t> e dalla sua elevata </a:t>
            </a:r>
            <a:r>
              <a:rPr lang="it-IT" b="1"/>
              <a:t>personalizzazione. </a:t>
            </a:r>
            <a:r>
              <a:rPr lang="it-IT"/>
              <a:t>Svolge il ruolo cruciale di ricevere le richieste dai browser web dei client (HTTP/HTTPS) e fornire loro i contenuti desiderati, come pagine HTML, immagini e file.</a:t>
            </a:r>
          </a:p>
        </p:txBody>
      </p:sp>
    </p:spTree>
    <p:extLst>
      <p:ext uri="{BB962C8B-B14F-4D97-AF65-F5344CB8AC3E}">
        <p14:creationId xmlns:p14="http://schemas.microsoft.com/office/powerpoint/2010/main" val="3925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A5DC29-8EAA-E81B-B9B0-2A4CEC902C7A}"/>
              </a:ext>
            </a:extLst>
          </p:cNvPr>
          <p:cNvSpPr>
            <a:spLocks noGrp="1"/>
          </p:cNvSpPr>
          <p:nvPr>
            <p:ph type="title"/>
          </p:nvPr>
        </p:nvSpPr>
        <p:spPr/>
        <p:txBody>
          <a:bodyPr/>
          <a:lstStyle/>
          <a:p>
            <a:r>
              <a:rPr lang="it-IT"/>
              <a:t>HTTPS</a:t>
            </a:r>
          </a:p>
        </p:txBody>
      </p:sp>
      <p:sp>
        <p:nvSpPr>
          <p:cNvPr id="3" name="Segnaposto testo 2">
            <a:extLst>
              <a:ext uri="{FF2B5EF4-FFF2-40B4-BE49-F238E27FC236}">
                <a16:creationId xmlns:a16="http://schemas.microsoft.com/office/drawing/2014/main" id="{24255DB8-B016-3542-DD07-EA31A576AB01}"/>
              </a:ext>
            </a:extLst>
          </p:cNvPr>
          <p:cNvSpPr>
            <a:spLocks noGrp="1"/>
          </p:cNvSpPr>
          <p:nvPr>
            <p:ph type="body" idx="1"/>
          </p:nvPr>
        </p:nvSpPr>
        <p:spPr/>
        <p:txBody>
          <a:bodyPr/>
          <a:lstStyle/>
          <a:p>
            <a:pPr marL="186220" indent="0">
              <a:buNone/>
            </a:pPr>
            <a:r>
              <a:rPr lang="it-IT"/>
              <a:t>Per garantire la </a:t>
            </a:r>
            <a:r>
              <a:rPr lang="it-IT" b="1"/>
              <a:t>confidenzialità</a:t>
            </a:r>
            <a:r>
              <a:rPr lang="it-IT"/>
              <a:t> e l’</a:t>
            </a:r>
            <a:r>
              <a:rPr lang="it-IT" b="1"/>
              <a:t>integrità</a:t>
            </a:r>
            <a:r>
              <a:rPr lang="it-IT"/>
              <a:t> delle comunicazioni tra client e server, il web server è stato configurato per operare tramite </a:t>
            </a:r>
            <a:r>
              <a:rPr lang="it-IT" b="1"/>
              <a:t>HTTPS</a:t>
            </a:r>
            <a:r>
              <a:rPr lang="it-IT"/>
              <a:t>, utilizzando il protocollo </a:t>
            </a:r>
            <a:r>
              <a:rPr lang="it-IT" b="1"/>
              <a:t>TLS (</a:t>
            </a:r>
            <a:r>
              <a:rPr lang="it-IT" b="1" err="1"/>
              <a:t>Transport</a:t>
            </a:r>
            <a:r>
              <a:rPr lang="it-IT" b="1"/>
              <a:t> Layer Security)</a:t>
            </a:r>
            <a:r>
              <a:rPr lang="it-IT"/>
              <a:t>.</a:t>
            </a:r>
          </a:p>
          <a:p>
            <a:pPr marL="186220" indent="0">
              <a:buNone/>
            </a:pPr>
            <a:r>
              <a:rPr lang="it-IT"/>
              <a:t>HTTPS consente di creare un </a:t>
            </a:r>
            <a:r>
              <a:rPr lang="it-IT" b="1"/>
              <a:t>canale cifrato</a:t>
            </a:r>
            <a:r>
              <a:rPr lang="it-IT"/>
              <a:t> sopra HTTP, proteggendo i dati trasmessi da intercettazioni, manomissioni e attacchi di tipo Man-in-the-Middle.</a:t>
            </a:r>
          </a:p>
          <a:p>
            <a:pPr marL="186220" indent="0">
              <a:buNone/>
            </a:pPr>
            <a:r>
              <a:rPr lang="it-IT"/>
              <a:t>L’autenticazione del server verso il browser avviene tramite certificato digitale; nel caso di utilizzo di un </a:t>
            </a:r>
            <a:r>
              <a:rPr lang="it-IT" b="1"/>
              <a:t>certificato self-</a:t>
            </a:r>
            <a:r>
              <a:rPr lang="it-IT" b="1" err="1"/>
              <a:t>signed</a:t>
            </a:r>
            <a:r>
              <a:rPr lang="it-IT"/>
              <a:t>, il browser segnala un avviso di sicurezza poiché il certificato non è firmato da una CA fidata. Gli elementi cifrati dal browser sono i seguenti: </a:t>
            </a:r>
          </a:p>
          <a:p>
            <a:r>
              <a:rPr lang="it-IT"/>
              <a:t>URL del documento richiesto </a:t>
            </a:r>
          </a:p>
          <a:p>
            <a:r>
              <a:rPr lang="it-IT"/>
              <a:t> Contenuto del documento </a:t>
            </a:r>
          </a:p>
          <a:p>
            <a:r>
              <a:rPr lang="it-IT"/>
              <a:t> Contenuto dei moduli del browser </a:t>
            </a:r>
          </a:p>
          <a:p>
            <a:r>
              <a:rPr lang="it-IT"/>
              <a:t>Cookie inviati dal browser al server e dal server al browser </a:t>
            </a:r>
          </a:p>
          <a:p>
            <a:r>
              <a:rPr lang="it-IT"/>
              <a:t>Contenuto dell'intestazione HTTP</a:t>
            </a:r>
          </a:p>
          <a:p>
            <a:pPr marL="186220" indent="0">
              <a:buNone/>
            </a:pPr>
            <a:endParaRPr lang="it-IT"/>
          </a:p>
        </p:txBody>
      </p:sp>
    </p:spTree>
    <p:extLst>
      <p:ext uri="{BB962C8B-B14F-4D97-AF65-F5344CB8AC3E}">
        <p14:creationId xmlns:p14="http://schemas.microsoft.com/office/powerpoint/2010/main" val="51611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software, Software multimediale">
            <a:extLst>
              <a:ext uri="{FF2B5EF4-FFF2-40B4-BE49-F238E27FC236}">
                <a16:creationId xmlns:a16="http://schemas.microsoft.com/office/drawing/2014/main" id="{925A3748-03D5-D9B5-E016-F0DC9E20031A}"/>
              </a:ext>
            </a:extLst>
          </p:cNvPr>
          <p:cNvPicPr>
            <a:picLocks noChangeAspect="1"/>
          </p:cNvPicPr>
          <p:nvPr/>
        </p:nvPicPr>
        <p:blipFill>
          <a:blip r:embed="rId2">
            <a:extLst>
              <a:ext uri="{28A0092B-C50C-407E-A947-70E740481C1C}">
                <a14:useLocalDpi xmlns:a14="http://schemas.microsoft.com/office/drawing/2010/main" val="0"/>
              </a:ext>
            </a:extLst>
          </a:blip>
          <a:srcRect l="30681" t="41282" r="29778" b="5106"/>
          <a:stretch>
            <a:fillRect/>
          </a:stretch>
        </p:blipFill>
        <p:spPr>
          <a:xfrm>
            <a:off x="3016116" y="1183319"/>
            <a:ext cx="6156591" cy="4491362"/>
          </a:xfrm>
          <a:prstGeom prst="rect">
            <a:avLst/>
          </a:prstGeom>
        </p:spPr>
      </p:pic>
    </p:spTree>
    <p:extLst>
      <p:ext uri="{BB962C8B-B14F-4D97-AF65-F5344CB8AC3E}">
        <p14:creationId xmlns:p14="http://schemas.microsoft.com/office/powerpoint/2010/main" val="2013183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software, Icona del computer&#10;&#10;Il contenuto generato dall'IA potrebbe non essere corretto.">
            <a:extLst>
              <a:ext uri="{FF2B5EF4-FFF2-40B4-BE49-F238E27FC236}">
                <a16:creationId xmlns:a16="http://schemas.microsoft.com/office/drawing/2014/main" id="{8FBDFB73-C0DE-7844-963D-3701DA374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244" y="315928"/>
            <a:ext cx="9698336" cy="6226143"/>
          </a:xfrm>
          <a:prstGeom prst="rect">
            <a:avLst/>
          </a:prstGeom>
        </p:spPr>
      </p:pic>
    </p:spTree>
    <p:extLst>
      <p:ext uri="{BB962C8B-B14F-4D97-AF65-F5344CB8AC3E}">
        <p14:creationId xmlns:p14="http://schemas.microsoft.com/office/powerpoint/2010/main" val="2990973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7DDBA3-B1DC-E3D3-D50A-5A45FAADDCC8}"/>
              </a:ext>
            </a:extLst>
          </p:cNvPr>
          <p:cNvSpPr>
            <a:spLocks noGrp="1"/>
          </p:cNvSpPr>
          <p:nvPr>
            <p:ph type="title"/>
          </p:nvPr>
        </p:nvSpPr>
        <p:spPr>
          <a:xfrm>
            <a:off x="1054481" y="602794"/>
            <a:ext cx="10287320" cy="987600"/>
          </a:xfrm>
        </p:spPr>
        <p:txBody>
          <a:bodyPr/>
          <a:lstStyle/>
          <a:p>
            <a:r>
              <a:rPr lang="it-IT"/>
              <a:t>Tomcat</a:t>
            </a:r>
          </a:p>
        </p:txBody>
      </p:sp>
      <p:pic>
        <p:nvPicPr>
          <p:cNvPr id="5" name="Immagine 4" descr="Immagine che contiene testo, schermata, software, Pagina Web&#10;&#10;Il contenuto generato dall'IA potrebbe non essere corretto.">
            <a:extLst>
              <a:ext uri="{FF2B5EF4-FFF2-40B4-BE49-F238E27FC236}">
                <a16:creationId xmlns:a16="http://schemas.microsoft.com/office/drawing/2014/main" id="{591C31E2-F333-3FDD-492B-5C2A6E767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834" y="1329180"/>
            <a:ext cx="9833155" cy="5262275"/>
          </a:xfrm>
          <a:prstGeom prst="rect">
            <a:avLst/>
          </a:prstGeom>
        </p:spPr>
      </p:pic>
    </p:spTree>
    <p:extLst>
      <p:ext uri="{BB962C8B-B14F-4D97-AF65-F5344CB8AC3E}">
        <p14:creationId xmlns:p14="http://schemas.microsoft.com/office/powerpoint/2010/main" val="3153294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oftware, Software multimediale, Icona del computer&#10;&#10;Il contenuto generato dall'IA potrebbe non essere corretto.">
            <a:extLst>
              <a:ext uri="{FF2B5EF4-FFF2-40B4-BE49-F238E27FC236}">
                <a16:creationId xmlns:a16="http://schemas.microsoft.com/office/drawing/2014/main" id="{1358E81A-A157-612F-CD45-D71F76114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22" y="589198"/>
            <a:ext cx="10612979" cy="5679603"/>
          </a:xfrm>
          <a:prstGeom prst="rect">
            <a:avLst/>
          </a:prstGeom>
        </p:spPr>
      </p:pic>
    </p:spTree>
    <p:extLst>
      <p:ext uri="{BB962C8B-B14F-4D97-AF65-F5344CB8AC3E}">
        <p14:creationId xmlns:p14="http://schemas.microsoft.com/office/powerpoint/2010/main" val="2823695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97A5FE-3A97-1643-F286-DDC53F475C0A}"/>
              </a:ext>
            </a:extLst>
          </p:cNvPr>
          <p:cNvSpPr>
            <a:spLocks noGrp="1"/>
          </p:cNvSpPr>
          <p:nvPr>
            <p:ph type="title"/>
          </p:nvPr>
        </p:nvSpPr>
        <p:spPr/>
        <p:txBody>
          <a:bodyPr/>
          <a:lstStyle/>
          <a:p>
            <a:r>
              <a:rPr lang="it-IT"/>
              <a:t>MESSA IN SICUREZZA SERVER: </a:t>
            </a:r>
          </a:p>
        </p:txBody>
      </p:sp>
      <p:sp>
        <p:nvSpPr>
          <p:cNvPr id="3" name="Segnaposto testo 2">
            <a:extLst>
              <a:ext uri="{FF2B5EF4-FFF2-40B4-BE49-F238E27FC236}">
                <a16:creationId xmlns:a16="http://schemas.microsoft.com/office/drawing/2014/main" id="{22B61074-6E0D-9C65-9AF6-4E7CB22EAEC0}"/>
              </a:ext>
            </a:extLst>
          </p:cNvPr>
          <p:cNvSpPr>
            <a:spLocks noGrp="1"/>
          </p:cNvSpPr>
          <p:nvPr>
            <p:ph type="body" idx="1"/>
          </p:nvPr>
        </p:nvSpPr>
        <p:spPr>
          <a:xfrm>
            <a:off x="763571" y="1272683"/>
            <a:ext cx="10474468" cy="5208504"/>
          </a:xfrm>
        </p:spPr>
        <p:txBody>
          <a:bodyPr/>
          <a:lstStyle/>
          <a:p>
            <a:pPr marL="186220" indent="0">
              <a:buNone/>
            </a:pPr>
            <a:r>
              <a:rPr lang="it-IT" sz="1700" b="1" i="1"/>
              <a:t>ASSET: </a:t>
            </a:r>
          </a:p>
          <a:p>
            <a:r>
              <a:rPr lang="it-IT" sz="1700"/>
              <a:t>APACHE 2.4</a:t>
            </a:r>
          </a:p>
          <a:p>
            <a:r>
              <a:rPr lang="it-IT" sz="1700"/>
              <a:t>VM LINUX 24.04 LTS</a:t>
            </a:r>
          </a:p>
          <a:p>
            <a:pPr marL="186220" indent="0">
              <a:buNone/>
            </a:pPr>
            <a:r>
              <a:rPr lang="it-IT" sz="1700"/>
              <a:t>Sono state analizzate le vulnerabilità note di Apache e tra i problemi riscontrati ci sono: </a:t>
            </a:r>
          </a:p>
          <a:p>
            <a:pPr marL="643420" indent="-457200">
              <a:buFont typeface="+mj-lt"/>
              <a:buAutoNum type="arabicPeriod"/>
            </a:pPr>
            <a:r>
              <a:rPr lang="it-IT" sz="1700"/>
              <a:t>Ridurre opportunamente il valore di </a:t>
            </a:r>
            <a:r>
              <a:rPr lang="it-IT" sz="1700" b="1" i="1"/>
              <a:t>RequestReadTimeout</a:t>
            </a:r>
            <a:r>
              <a:rPr lang="it-IT" sz="1700"/>
              <a:t>. Un attaccante può aprire molte connessioni verso il server e inviare gli </a:t>
            </a:r>
            <a:r>
              <a:rPr lang="it-IT" sz="1700" err="1"/>
              <a:t>header</a:t>
            </a:r>
            <a:r>
              <a:rPr lang="it-IT" sz="1700"/>
              <a:t> HTTP in modo estremamente lento (attacco </a:t>
            </a:r>
            <a:r>
              <a:rPr lang="it-IT" sz="1700" err="1"/>
              <a:t>Slowloris</a:t>
            </a:r>
            <a:r>
              <a:rPr lang="it-IT" sz="1700"/>
              <a:t>), con l’obiettivo di saturare i worker di Apache e impedire nuove connessioni legittime. Configurando correttamente RequestReadTimeout si impone un tempo massimo entro cui il client deve inviare  almeno un certo numero di byte: se non lo fa, la connessione viene chiusa automaticamente (</a:t>
            </a:r>
            <a:r>
              <a:rPr lang="en-GB" sz="1700">
                <a:hlinkClick r:id="rId2"/>
              </a:rPr>
              <a:t>Security Tips - Apache HTTP Server Version 2.4</a:t>
            </a:r>
            <a:r>
              <a:rPr lang="en-GB" sz="1700"/>
              <a:t>).</a:t>
            </a:r>
            <a:endParaRPr lang="it-IT" sz="1700"/>
          </a:p>
          <a:p>
            <a:pPr marL="643420" indent="-457200">
              <a:buFont typeface="+mj-lt"/>
              <a:buAutoNum type="arabicPeriod"/>
            </a:pPr>
            <a:r>
              <a:rPr lang="it-IT" sz="1700" b="1" i="1"/>
              <a:t>Server </a:t>
            </a:r>
            <a:r>
              <a:rPr lang="it-IT" sz="1700" b="1" i="1" err="1"/>
              <a:t>Banning</a:t>
            </a:r>
            <a:r>
              <a:rPr lang="it-IT" sz="1700"/>
              <a:t>: tramite una richiesta http è possibile visionare la versione del server e su quale macchina gira, questo fa si che un’attaccante possa fare attacchi mirati al nostro sistema scoprendo le vulnerabilità note (https://cwe.mitre.org/data/</a:t>
            </a:r>
            <a:r>
              <a:rPr lang="it-IT" sz="1700" err="1"/>
              <a:t>definitions</a:t>
            </a:r>
            <a:r>
              <a:rPr lang="it-IT" sz="1700"/>
              <a:t>/200.html).</a:t>
            </a:r>
          </a:p>
          <a:p>
            <a:pPr marL="643420" indent="-457200">
              <a:buFont typeface="+mj-lt"/>
              <a:buAutoNum type="arabicPeriod"/>
            </a:pPr>
            <a:r>
              <a:rPr lang="it-IT" sz="1700" b="1" i="1" err="1"/>
              <a:t>Privilege</a:t>
            </a:r>
            <a:r>
              <a:rPr lang="it-IT" sz="1700" b="1" i="1"/>
              <a:t> Escalation</a:t>
            </a:r>
            <a:r>
              <a:rPr lang="it-IT" sz="1700"/>
              <a:t>: Apache, durante l’avvio, opera con privilegi di root per svolgere operazioni privilegiate (</a:t>
            </a:r>
            <a:r>
              <a:rPr lang="it-IT" sz="1700" err="1"/>
              <a:t>binding</a:t>
            </a:r>
            <a:r>
              <a:rPr lang="it-IT" sz="1700"/>
              <a:t> su porte 1024, lettura configurazioni, apertura log, caricamento moduli). Dopo questa fase effettua il </a:t>
            </a:r>
            <a:r>
              <a:rPr lang="it-IT" sz="1700" err="1"/>
              <a:t>privilege</a:t>
            </a:r>
            <a:r>
              <a:rPr lang="it-IT" sz="1700"/>
              <a:t> </a:t>
            </a:r>
            <a:r>
              <a:rPr lang="it-IT" sz="1700" err="1"/>
              <a:t>dropping</a:t>
            </a:r>
            <a:r>
              <a:rPr lang="it-IT" sz="1700"/>
              <a:t> verso l’utente non privilegiato (tipicamente www-data). Il problema di sicurezza nasce prima del drop: se file e directory del </a:t>
            </a:r>
            <a:r>
              <a:rPr lang="it-IT" sz="1700" err="1"/>
              <a:t>ServerRoot</a:t>
            </a:r>
            <a:r>
              <a:rPr lang="it-IT" sz="1700"/>
              <a:t> (binari, configurazioni, moduli, log) fossero modificabili da utenti non root, un attaccante potrebbe alterare risorse che Apache eseguirà in fase di bootstrap con privilegi root, ottenendo una </a:t>
            </a:r>
            <a:r>
              <a:rPr lang="it-IT" sz="1700" err="1"/>
              <a:t>privilege</a:t>
            </a:r>
            <a:r>
              <a:rPr lang="it-IT" sz="1700"/>
              <a:t> escalation completa </a:t>
            </a:r>
            <a:r>
              <a:rPr lang="it-IT" sz="1600"/>
              <a:t>(</a:t>
            </a:r>
            <a:r>
              <a:rPr lang="en-GB" sz="1600">
                <a:hlinkClick r:id="rId2"/>
              </a:rPr>
              <a:t>Security Tips - Apache HTTP Server Version 2.4</a:t>
            </a:r>
            <a:r>
              <a:rPr lang="en-GB" sz="1600"/>
              <a:t>)</a:t>
            </a:r>
            <a:r>
              <a:rPr lang="it-IT" sz="1700"/>
              <a:t>.</a:t>
            </a:r>
          </a:p>
          <a:p>
            <a:pPr marL="186220" indent="0">
              <a:buNone/>
            </a:pPr>
            <a:endParaRPr lang="it-IT" sz="1700"/>
          </a:p>
          <a:p>
            <a:pPr marL="186220" indent="0">
              <a:buNone/>
            </a:pPr>
            <a:endParaRPr lang="it-IT"/>
          </a:p>
          <a:p>
            <a:endParaRPr lang="it-IT"/>
          </a:p>
        </p:txBody>
      </p:sp>
    </p:spTree>
    <p:extLst>
      <p:ext uri="{BB962C8B-B14F-4D97-AF65-F5344CB8AC3E}">
        <p14:creationId xmlns:p14="http://schemas.microsoft.com/office/powerpoint/2010/main" val="348105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rtlCol="0"/>
          <a:lstStyle/>
          <a:p>
            <a:pPr algn="ctr" rtl="0"/>
            <a:r>
              <a:rPr lang="it-IT"/>
              <a:t>Chiavi simmetriche &amp; asimmetriche</a:t>
            </a:r>
          </a:p>
        </p:txBody>
      </p:sp>
      <p:sp>
        <p:nvSpPr>
          <p:cNvPr id="2" name="CasellaDiTesto 1">
            <a:extLst>
              <a:ext uri="{FF2B5EF4-FFF2-40B4-BE49-F238E27FC236}">
                <a16:creationId xmlns:a16="http://schemas.microsoft.com/office/drawing/2014/main" id="{65C23C42-8BE0-156B-E177-1CEEF2E350F7}"/>
              </a:ext>
            </a:extLst>
          </p:cNvPr>
          <p:cNvSpPr txBox="1"/>
          <p:nvPr/>
        </p:nvSpPr>
        <p:spPr>
          <a:xfrm>
            <a:off x="1159240" y="1498600"/>
            <a:ext cx="10420144" cy="2554545"/>
          </a:xfrm>
          <a:prstGeom prst="rect">
            <a:avLst/>
          </a:prstGeom>
          <a:noFill/>
        </p:spPr>
        <p:txBody>
          <a:bodyPr wrap="square" rtlCol="0">
            <a:spAutoFit/>
          </a:bodyPr>
          <a:lstStyle/>
          <a:p>
            <a:r>
              <a:rPr lang="it-IT" sz="1600">
                <a:solidFill>
                  <a:schemeClr val="tx1"/>
                </a:solidFill>
              </a:rPr>
              <a:t>Un primo approccio utilizzato per cifrare un testo è basato sulla chiave simmetrica. Utilizza un’unica chiave condivisa tra mittente e destinatario per eseguire sia la cifratura sia la decifratura del messaggio. Di conseguenza,  un aspetto critico di questo metodo è la distribuzione sicura della chiave. Gli algoritmi simmetrici si basano su semplici operazioni matematica, come trasposizioni, prodotti e permutazioni, e per questo risultano molto veloci. </a:t>
            </a:r>
          </a:p>
          <a:p>
            <a:r>
              <a:rPr lang="it-IT" sz="1600">
                <a:solidFill>
                  <a:schemeClr val="tx1"/>
                </a:solidFill>
              </a:rPr>
              <a:t>Un secondo approccio consiste nell’ utilizzare due chiavi, una pubblica e una privata, in base all’utilizzo di queste è possibile ottenere determinati criteri di sicurezza. La differenza sostanziale è che è basato su algoritmi più complessi, i quali fanno uso di esponenziali, aritmetica modulare e calcoli </a:t>
            </a:r>
            <a:r>
              <a:rPr lang="it-IT" sz="1600" err="1">
                <a:solidFill>
                  <a:schemeClr val="tx1"/>
                </a:solidFill>
              </a:rPr>
              <a:t>computazionalmente</a:t>
            </a:r>
            <a:r>
              <a:rPr lang="it-IT" sz="1600">
                <a:solidFill>
                  <a:schemeClr val="tx1"/>
                </a:solidFill>
              </a:rPr>
              <a:t> più onerosi. Tuttavia, offrono proprietà fondamentali, tra cui l’impossibilità di risalire alla chiave privata partendo dalla chiave pubblica e dal testo cifrato.</a:t>
            </a:r>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9041B6-97C0-95F2-95FE-525BEEF61E7D}"/>
              </a:ext>
            </a:extLst>
          </p:cNvPr>
          <p:cNvSpPr>
            <a:spLocks noGrp="1"/>
          </p:cNvSpPr>
          <p:nvPr>
            <p:ph type="title"/>
          </p:nvPr>
        </p:nvSpPr>
        <p:spPr>
          <a:xfrm>
            <a:off x="950786" y="306475"/>
            <a:ext cx="10287320" cy="909376"/>
          </a:xfrm>
        </p:spPr>
        <p:txBody>
          <a:bodyPr/>
          <a:lstStyle/>
          <a:p>
            <a:r>
              <a:rPr lang="it-IT"/>
              <a:t>Contromisura 1: RequestReadTimeout</a:t>
            </a:r>
          </a:p>
        </p:txBody>
      </p:sp>
      <p:sp>
        <p:nvSpPr>
          <p:cNvPr id="3" name="Segnaposto testo 2">
            <a:extLst>
              <a:ext uri="{FF2B5EF4-FFF2-40B4-BE49-F238E27FC236}">
                <a16:creationId xmlns:a16="http://schemas.microsoft.com/office/drawing/2014/main" id="{9AB15E92-7499-5C03-39E2-84E8BA67AC06}"/>
              </a:ext>
            </a:extLst>
          </p:cNvPr>
          <p:cNvSpPr>
            <a:spLocks noGrp="1"/>
          </p:cNvSpPr>
          <p:nvPr>
            <p:ph type="body" idx="1"/>
          </p:nvPr>
        </p:nvSpPr>
        <p:spPr>
          <a:xfrm>
            <a:off x="643096" y="1065125"/>
            <a:ext cx="10972800" cy="5486400"/>
          </a:xfrm>
        </p:spPr>
        <p:txBody>
          <a:bodyPr/>
          <a:lstStyle/>
          <a:p>
            <a:r>
              <a:rPr lang="it-IT"/>
              <a:t>Apache è vulnerabile ad attacchi di tipo </a:t>
            </a:r>
            <a:r>
              <a:rPr lang="it-IT" b="1" err="1"/>
              <a:t>Slowloris</a:t>
            </a:r>
            <a:r>
              <a:rPr lang="it-IT"/>
              <a:t>, in cui un attaccante apre molte connessioni e invia gli </a:t>
            </a:r>
            <a:r>
              <a:rPr lang="it-IT" err="1"/>
              <a:t>header</a:t>
            </a:r>
            <a:r>
              <a:rPr lang="it-IT"/>
              <a:t> HTTP in modo estremamente lento, con l’obiettivo di saturare i worker del server e causare un </a:t>
            </a:r>
            <a:r>
              <a:rPr lang="it-IT" b="1" err="1"/>
              <a:t>Denial</a:t>
            </a:r>
            <a:r>
              <a:rPr lang="it-IT" b="1"/>
              <a:t> of Service</a:t>
            </a:r>
            <a:r>
              <a:rPr lang="it-IT"/>
              <a:t>.</a:t>
            </a:r>
          </a:p>
          <a:p>
            <a:r>
              <a:rPr lang="it-IT"/>
              <a:t>Apache mette a disposizione il modulo </a:t>
            </a:r>
            <a:r>
              <a:rPr lang="it-IT" b="1" err="1"/>
              <a:t>mod_reqtimeout</a:t>
            </a:r>
            <a:r>
              <a:rPr lang="it-IT"/>
              <a:t>, che consente di limitare il tempo massimo e la velocità minima con cui il client deve inviare </a:t>
            </a:r>
            <a:r>
              <a:rPr lang="it-IT" err="1"/>
              <a:t>header</a:t>
            </a:r>
            <a:r>
              <a:rPr lang="it-IT"/>
              <a:t> e body HTTP</a:t>
            </a:r>
          </a:p>
          <a:p>
            <a:r>
              <a:rPr lang="it-IT"/>
              <a:t>Il valore di default era il seguente: </a:t>
            </a:r>
            <a:r>
              <a:rPr lang="en-GB"/>
              <a:t> “</a:t>
            </a:r>
            <a:r>
              <a:rPr lang="en-GB" err="1"/>
              <a:t>RequestReadTimeout</a:t>
            </a:r>
            <a:r>
              <a:rPr lang="en-GB"/>
              <a:t> header=20-40,MinRate=500 body=20,MinRate=500”</a:t>
            </a:r>
          </a:p>
          <a:p>
            <a:pPr marL="186220" indent="0">
              <a:buNone/>
            </a:pPr>
            <a:r>
              <a:rPr lang="en-GB" err="1"/>
              <a:t>Consentiva</a:t>
            </a:r>
            <a:r>
              <a:rPr lang="en-GB"/>
              <a:t>:</a:t>
            </a:r>
          </a:p>
          <a:p>
            <a:r>
              <a:rPr lang="it-IT" err="1"/>
              <a:t>header</a:t>
            </a:r>
            <a:r>
              <a:rPr lang="it-IT"/>
              <a:t>=20-40:</a:t>
            </a:r>
          </a:p>
          <a:p>
            <a:pPr marL="795667" lvl="1" indent="0">
              <a:buNone/>
            </a:pPr>
            <a:r>
              <a:rPr lang="it-IT"/>
              <a:t> 20 secondi per ricevere il primo byte</a:t>
            </a:r>
          </a:p>
          <a:p>
            <a:pPr marL="795667" lvl="1" indent="0">
              <a:buNone/>
            </a:pPr>
            <a:r>
              <a:rPr lang="it-IT"/>
              <a:t> massimo 40 secondi totali per ricevere gli </a:t>
            </a:r>
            <a:r>
              <a:rPr lang="it-IT" err="1"/>
              <a:t>header</a:t>
            </a:r>
            <a:endParaRPr lang="it-IT"/>
          </a:p>
          <a:p>
            <a:r>
              <a:rPr lang="it-IT"/>
              <a:t>body=20,minrate=500:</a:t>
            </a:r>
          </a:p>
          <a:p>
            <a:pPr marL="795667" lvl="1" indent="0">
              <a:buNone/>
            </a:pPr>
            <a:r>
              <a:rPr lang="it-IT"/>
              <a:t> 20 secondi per il primo byte del body</a:t>
            </a:r>
          </a:p>
          <a:p>
            <a:pPr marL="795667" lvl="1" indent="0">
              <a:buNone/>
            </a:pPr>
            <a:r>
              <a:rPr lang="it-IT"/>
              <a:t> poi almeno 500 byte/secondo</a:t>
            </a:r>
          </a:p>
          <a:p>
            <a:pPr marL="186220" indent="0">
              <a:buNone/>
            </a:pPr>
            <a:r>
              <a:rPr lang="it-IT"/>
              <a:t>Valore configurato:</a:t>
            </a:r>
            <a:r>
              <a:rPr lang="en-GB"/>
              <a:t> </a:t>
            </a:r>
            <a:r>
              <a:rPr lang="en-GB" err="1"/>
              <a:t>RequestReadTimeout</a:t>
            </a:r>
            <a:r>
              <a:rPr lang="en-GB"/>
              <a:t> header=5-10,MinRate=1000 body=5,MinRate=1000</a:t>
            </a:r>
          </a:p>
          <a:p>
            <a:pPr marL="186220" indent="0">
              <a:buNone/>
            </a:pPr>
            <a:r>
              <a:rPr lang="it-IT"/>
              <a:t>L’adozione di valori più restrittivi per RequestReadTimeout impone vincoli temporali e di throughput stringenti durante la fase di lettura degli </a:t>
            </a:r>
            <a:r>
              <a:rPr lang="it-IT" err="1"/>
              <a:t>header</a:t>
            </a:r>
            <a:r>
              <a:rPr lang="it-IT"/>
              <a:t> e del body HTTP. Le connessioni lente o malevole vengono automaticamente terminate, preservando la disponibilità dei worker Apache e garantendo la continuità del servizio.</a:t>
            </a:r>
          </a:p>
        </p:txBody>
      </p:sp>
    </p:spTree>
    <p:extLst>
      <p:ext uri="{BB962C8B-B14F-4D97-AF65-F5344CB8AC3E}">
        <p14:creationId xmlns:p14="http://schemas.microsoft.com/office/powerpoint/2010/main" val="2757229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0F50B7-D082-FB38-21B4-E65FF9510AB9}"/>
              </a:ext>
            </a:extLst>
          </p:cNvPr>
          <p:cNvSpPr>
            <a:spLocks noGrp="1"/>
          </p:cNvSpPr>
          <p:nvPr>
            <p:ph type="title"/>
          </p:nvPr>
        </p:nvSpPr>
        <p:spPr/>
        <p:txBody>
          <a:bodyPr/>
          <a:lstStyle/>
          <a:p>
            <a:pPr algn="ctr"/>
            <a:r>
              <a:rPr lang="it-IT" err="1"/>
              <a:t>RequestReadTimeout</a:t>
            </a:r>
            <a:endParaRPr lang="it-IT"/>
          </a:p>
        </p:txBody>
      </p:sp>
      <p:pic>
        <p:nvPicPr>
          <p:cNvPr id="5" name="Immagine 4" descr="Immagine che contiene testo, schermata, computer&#10;&#10;Il contenuto generato dall'IA potrebbe non essere corretto.">
            <a:extLst>
              <a:ext uri="{FF2B5EF4-FFF2-40B4-BE49-F238E27FC236}">
                <a16:creationId xmlns:a16="http://schemas.microsoft.com/office/drawing/2014/main" id="{18DD0024-B1C6-947B-0BF2-63A8E48FB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140" y="1432938"/>
            <a:ext cx="9636544" cy="4742986"/>
          </a:xfrm>
          <a:prstGeom prst="rect">
            <a:avLst/>
          </a:prstGeom>
        </p:spPr>
      </p:pic>
    </p:spTree>
    <p:extLst>
      <p:ext uri="{BB962C8B-B14F-4D97-AF65-F5344CB8AC3E}">
        <p14:creationId xmlns:p14="http://schemas.microsoft.com/office/powerpoint/2010/main" val="3555438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28FBB8-5052-AB61-39DF-042C6A7AA85C}"/>
              </a:ext>
            </a:extLst>
          </p:cNvPr>
          <p:cNvSpPr>
            <a:spLocks noGrp="1"/>
          </p:cNvSpPr>
          <p:nvPr>
            <p:ph type="title"/>
          </p:nvPr>
        </p:nvSpPr>
        <p:spPr/>
        <p:txBody>
          <a:bodyPr/>
          <a:lstStyle/>
          <a:p>
            <a:r>
              <a:rPr lang="it-IT"/>
              <a:t>Contromisura 2: Banner Grabbing</a:t>
            </a:r>
          </a:p>
        </p:txBody>
      </p:sp>
      <p:sp>
        <p:nvSpPr>
          <p:cNvPr id="3" name="Segnaposto testo 2">
            <a:extLst>
              <a:ext uri="{FF2B5EF4-FFF2-40B4-BE49-F238E27FC236}">
                <a16:creationId xmlns:a16="http://schemas.microsoft.com/office/drawing/2014/main" id="{6FBEF082-B507-A6A1-6B43-D1950F78F203}"/>
              </a:ext>
            </a:extLst>
          </p:cNvPr>
          <p:cNvSpPr>
            <a:spLocks noGrp="1"/>
          </p:cNvSpPr>
          <p:nvPr>
            <p:ph type="body" idx="1"/>
          </p:nvPr>
        </p:nvSpPr>
        <p:spPr/>
        <p:txBody>
          <a:bodyPr/>
          <a:lstStyle/>
          <a:p>
            <a:pPr marL="186220" indent="0">
              <a:buNone/>
            </a:pPr>
            <a:r>
              <a:rPr lang="it-IT"/>
              <a:t>Poiché un attaccante può interrogare un server al fine di ottenere informazioni quali lo stato della macchina, la versione del sistema operativo e le applicazioni installate, come riportato nella </a:t>
            </a:r>
            <a:r>
              <a:rPr lang="it-IT" b="1"/>
              <a:t>CWE-200</a:t>
            </a:r>
            <a:r>
              <a:rPr lang="it-IT"/>
              <a:t>, questa esposizione rappresenta una debolezza nota dei sistemi informatici.</a:t>
            </a:r>
          </a:p>
          <a:p>
            <a:pPr marL="186220" indent="0">
              <a:buNone/>
            </a:pPr>
            <a:r>
              <a:rPr lang="it-IT"/>
              <a:t>Per mitigare tale vulnerabilità, è stata adottata una contromisura volta a </a:t>
            </a:r>
            <a:r>
              <a:rPr lang="it-IT" b="1"/>
              <a:t>mascherare le informazioni restituite dal server</a:t>
            </a:r>
            <a:r>
              <a:rPr lang="it-IT"/>
              <a:t>, riducendo il leakage informativo verso l’esterno.</a:t>
            </a:r>
          </a:p>
          <a:p>
            <a:pPr marL="186220" indent="0">
              <a:buNone/>
            </a:pPr>
            <a:r>
              <a:rPr lang="it-IT"/>
              <a:t>La soluzione proposta riduce le informazioni esposte all’attaccante, consentendo di visualizzare esclusivamente il tipo di server e non la versione installata. In questo modo viene impedito lo sfruttamento diretto delle vulnerabilità note associate alla versione del software in uso.</a:t>
            </a:r>
          </a:p>
          <a:p>
            <a:pPr marL="186220" indent="0">
              <a:buNone/>
            </a:pPr>
            <a:r>
              <a:rPr lang="it-IT"/>
              <a:t>Per ottenere questo risultato, è stato necessario configurare specifiche direttive nel file di configurazione principale di Apache, </a:t>
            </a:r>
            <a:r>
              <a:rPr lang="it-IT" b="1"/>
              <a:t>/</a:t>
            </a:r>
            <a:r>
              <a:rPr lang="it-IT" b="1" err="1"/>
              <a:t>etc</a:t>
            </a:r>
            <a:r>
              <a:rPr lang="it-IT" b="1"/>
              <a:t>/apache2/apache2.conf</a:t>
            </a:r>
            <a:r>
              <a:rPr lang="it-IT"/>
              <a:t>, come riportato di seguito:</a:t>
            </a:r>
          </a:p>
          <a:p>
            <a:r>
              <a:rPr lang="it-IT" err="1"/>
              <a:t>ServerSignature</a:t>
            </a:r>
            <a:r>
              <a:rPr lang="it-IT"/>
              <a:t> Off: rimuove il banner informativo dalle pagine di errore.</a:t>
            </a:r>
          </a:p>
          <a:p>
            <a:r>
              <a:rPr lang="it-IT" err="1"/>
              <a:t>ServerTokens</a:t>
            </a:r>
            <a:r>
              <a:rPr lang="it-IT"/>
              <a:t> </a:t>
            </a:r>
            <a:r>
              <a:rPr lang="it-IT" err="1"/>
              <a:t>Prod</a:t>
            </a:r>
            <a:r>
              <a:rPr lang="it-IT"/>
              <a:t>: limita l’</a:t>
            </a:r>
            <a:r>
              <a:rPr lang="it-IT" err="1"/>
              <a:t>header</a:t>
            </a:r>
            <a:r>
              <a:rPr lang="it-IT"/>
              <a:t> HTTP Server alla sola dicitura Apache.</a:t>
            </a:r>
          </a:p>
        </p:txBody>
      </p:sp>
    </p:spTree>
    <p:extLst>
      <p:ext uri="{BB962C8B-B14F-4D97-AF65-F5344CB8AC3E}">
        <p14:creationId xmlns:p14="http://schemas.microsoft.com/office/powerpoint/2010/main" val="2781934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197F76-1806-34DC-05A2-C57AE2A64FB0}"/>
              </a:ext>
            </a:extLst>
          </p:cNvPr>
          <p:cNvSpPr>
            <a:spLocks noGrp="1"/>
          </p:cNvSpPr>
          <p:nvPr>
            <p:ph type="title"/>
          </p:nvPr>
        </p:nvSpPr>
        <p:spPr/>
        <p:txBody>
          <a:bodyPr/>
          <a:lstStyle/>
          <a:p>
            <a:pPr algn="ctr"/>
            <a:r>
              <a:rPr lang="it-IT"/>
              <a:t>Banner Grabbing</a:t>
            </a:r>
          </a:p>
        </p:txBody>
      </p:sp>
      <p:pic>
        <p:nvPicPr>
          <p:cNvPr id="5" name="Immagine 4" descr="Immagine che contiene testo, schermata, computer, design&#10;&#10;Il contenuto generato dall'IA potrebbe non essere corretto.">
            <a:extLst>
              <a:ext uri="{FF2B5EF4-FFF2-40B4-BE49-F238E27FC236}">
                <a16:creationId xmlns:a16="http://schemas.microsoft.com/office/drawing/2014/main" id="{81D70A89-B63C-D269-A87D-9B82BC8BA5FB}"/>
              </a:ext>
            </a:extLst>
          </p:cNvPr>
          <p:cNvPicPr>
            <a:picLocks noChangeAspect="1"/>
          </p:cNvPicPr>
          <p:nvPr/>
        </p:nvPicPr>
        <p:blipFill>
          <a:blip r:embed="rId2">
            <a:extLst>
              <a:ext uri="{28A0092B-C50C-407E-A947-70E740481C1C}">
                <a14:useLocalDpi xmlns:a14="http://schemas.microsoft.com/office/drawing/2010/main" val="0"/>
              </a:ext>
            </a:extLst>
          </a:blip>
          <a:srcRect t="1552"/>
          <a:stretch>
            <a:fillRect/>
          </a:stretch>
        </p:blipFill>
        <p:spPr>
          <a:xfrm>
            <a:off x="2738297" y="1580967"/>
            <a:ext cx="6712230" cy="4555200"/>
          </a:xfrm>
          <a:prstGeom prst="rect">
            <a:avLst/>
          </a:prstGeom>
        </p:spPr>
      </p:pic>
    </p:spTree>
    <p:extLst>
      <p:ext uri="{BB962C8B-B14F-4D97-AF65-F5344CB8AC3E}">
        <p14:creationId xmlns:p14="http://schemas.microsoft.com/office/powerpoint/2010/main" val="283670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EAE50F-88B4-5AEC-9B65-2F4025AAB687}"/>
              </a:ext>
            </a:extLst>
          </p:cNvPr>
          <p:cNvSpPr>
            <a:spLocks noGrp="1"/>
          </p:cNvSpPr>
          <p:nvPr>
            <p:ph type="title"/>
          </p:nvPr>
        </p:nvSpPr>
        <p:spPr>
          <a:xfrm>
            <a:off x="950786" y="243841"/>
            <a:ext cx="10287320" cy="843280"/>
          </a:xfrm>
        </p:spPr>
        <p:txBody>
          <a:bodyPr/>
          <a:lstStyle/>
          <a:p>
            <a:r>
              <a:rPr lang="it-IT"/>
              <a:t>Contromisura 3: </a:t>
            </a:r>
            <a:r>
              <a:rPr lang="it-IT" err="1"/>
              <a:t>Privilege</a:t>
            </a:r>
            <a:r>
              <a:rPr lang="it-IT"/>
              <a:t> Escalation</a:t>
            </a:r>
          </a:p>
        </p:txBody>
      </p:sp>
      <p:sp>
        <p:nvSpPr>
          <p:cNvPr id="3" name="Segnaposto testo 2">
            <a:extLst>
              <a:ext uri="{FF2B5EF4-FFF2-40B4-BE49-F238E27FC236}">
                <a16:creationId xmlns:a16="http://schemas.microsoft.com/office/drawing/2014/main" id="{9E9B3C06-029C-9B20-3503-5E9515441CAE}"/>
              </a:ext>
            </a:extLst>
          </p:cNvPr>
          <p:cNvSpPr>
            <a:spLocks noGrp="1"/>
          </p:cNvSpPr>
          <p:nvPr>
            <p:ph type="body" idx="1"/>
          </p:nvPr>
        </p:nvSpPr>
        <p:spPr>
          <a:xfrm>
            <a:off x="589280" y="1087121"/>
            <a:ext cx="10861040" cy="5689599"/>
          </a:xfrm>
        </p:spPr>
        <p:txBody>
          <a:bodyPr/>
          <a:lstStyle/>
          <a:p>
            <a:pPr marL="186220" indent="0">
              <a:buNone/>
            </a:pPr>
            <a:r>
              <a:rPr lang="it-IT"/>
              <a:t>È stato applicato un </a:t>
            </a:r>
            <a:r>
              <a:rPr lang="it-IT" b="1" err="1"/>
              <a:t>hardening</a:t>
            </a:r>
            <a:r>
              <a:rPr lang="it-IT" b="1"/>
              <a:t> dei permessi sul file system</a:t>
            </a:r>
            <a:r>
              <a:rPr lang="it-IT"/>
              <a:t>, garantendo che i componenti critici del </a:t>
            </a:r>
            <a:r>
              <a:rPr lang="it-IT" i="1" err="1"/>
              <a:t>ServerRoot</a:t>
            </a:r>
            <a:r>
              <a:rPr lang="it-IT"/>
              <a:t> siano </a:t>
            </a:r>
            <a:r>
              <a:rPr lang="it-IT" b="1"/>
              <a:t>scrivibili esclusivamente dall’utente root</a:t>
            </a:r>
            <a:r>
              <a:rPr lang="it-IT"/>
              <a:t>.</a:t>
            </a:r>
          </a:p>
          <a:p>
            <a:pPr marL="186220" indent="0">
              <a:buNone/>
            </a:pPr>
            <a:r>
              <a:rPr lang="it-IT"/>
              <a:t>In particolare:</a:t>
            </a:r>
          </a:p>
          <a:p>
            <a:r>
              <a:rPr lang="it-IT"/>
              <a:t>Proprietario: </a:t>
            </a:r>
            <a:r>
              <a:rPr lang="it-IT" b="1"/>
              <a:t>root</a:t>
            </a:r>
            <a:endParaRPr lang="it-IT"/>
          </a:p>
          <a:p>
            <a:r>
              <a:rPr lang="it-IT"/>
              <a:t>Gruppo: </a:t>
            </a:r>
            <a:r>
              <a:rPr lang="it-IT" b="1"/>
              <a:t>root</a:t>
            </a:r>
            <a:endParaRPr lang="it-IT"/>
          </a:p>
          <a:p>
            <a:r>
              <a:rPr lang="it-IT"/>
              <a:t>Permessi: </a:t>
            </a:r>
            <a:r>
              <a:rPr lang="it-IT" b="1"/>
              <a:t>700 / 750 / 755</a:t>
            </a:r>
            <a:r>
              <a:rPr lang="it-IT"/>
              <a:t>, in base alla funzione del file o della directory</a:t>
            </a:r>
          </a:p>
          <a:p>
            <a:pPr marL="186220" indent="0">
              <a:buNone/>
            </a:pPr>
            <a:r>
              <a:rPr lang="it-IT"/>
              <a:t>Sono state protette le seguenti directory e file:</a:t>
            </a:r>
          </a:p>
          <a:p>
            <a:r>
              <a:rPr lang="it-IT" b="1"/>
              <a:t>Configurazione</a:t>
            </a:r>
            <a:endParaRPr lang="it-IT"/>
          </a:p>
          <a:p>
            <a:pPr lvl="1"/>
            <a:r>
              <a:rPr lang="it-IT"/>
              <a:t>/</a:t>
            </a:r>
            <a:r>
              <a:rPr lang="it-IT" err="1"/>
              <a:t>etc</a:t>
            </a:r>
            <a:r>
              <a:rPr lang="it-IT"/>
              <a:t>/apache2 → </a:t>
            </a:r>
            <a:r>
              <a:rPr lang="it-IT" err="1"/>
              <a:t>root:root</a:t>
            </a:r>
            <a:r>
              <a:rPr lang="it-IT"/>
              <a:t> – 755</a:t>
            </a:r>
          </a:p>
          <a:p>
            <a:r>
              <a:rPr lang="it-IT" b="1"/>
              <a:t>Moduli</a:t>
            </a:r>
            <a:endParaRPr lang="it-IT"/>
          </a:p>
          <a:p>
            <a:pPr lvl="1"/>
            <a:r>
              <a:rPr lang="it-IT"/>
              <a:t>/</a:t>
            </a:r>
            <a:r>
              <a:rPr lang="it-IT" err="1"/>
              <a:t>usr</a:t>
            </a:r>
            <a:r>
              <a:rPr lang="it-IT"/>
              <a:t>/</a:t>
            </a:r>
            <a:r>
              <a:rPr lang="it-IT" err="1"/>
              <a:t>lib</a:t>
            </a:r>
            <a:r>
              <a:rPr lang="it-IT"/>
              <a:t>/apache2/</a:t>
            </a:r>
            <a:r>
              <a:rPr lang="it-IT" err="1"/>
              <a:t>modules</a:t>
            </a:r>
            <a:r>
              <a:rPr lang="it-IT"/>
              <a:t> → </a:t>
            </a:r>
            <a:r>
              <a:rPr lang="it-IT" err="1"/>
              <a:t>root:root</a:t>
            </a:r>
            <a:r>
              <a:rPr lang="it-IT"/>
              <a:t> – 755</a:t>
            </a:r>
          </a:p>
          <a:p>
            <a:r>
              <a:rPr lang="it-IT" b="1"/>
              <a:t>Binario di Apache</a:t>
            </a:r>
            <a:endParaRPr lang="it-IT"/>
          </a:p>
          <a:p>
            <a:pPr lvl="1"/>
            <a:r>
              <a:rPr lang="it-IT"/>
              <a:t>/</a:t>
            </a:r>
            <a:r>
              <a:rPr lang="it-IT" err="1"/>
              <a:t>usr</a:t>
            </a:r>
            <a:r>
              <a:rPr lang="it-IT"/>
              <a:t>/</a:t>
            </a:r>
            <a:r>
              <a:rPr lang="it-IT" err="1"/>
              <a:t>sbin</a:t>
            </a:r>
            <a:r>
              <a:rPr lang="it-IT"/>
              <a:t>/apache2 → </a:t>
            </a:r>
            <a:r>
              <a:rPr lang="it-IT" err="1"/>
              <a:t>root:root</a:t>
            </a:r>
            <a:r>
              <a:rPr lang="it-IT"/>
              <a:t> – 755</a:t>
            </a:r>
          </a:p>
          <a:p>
            <a:r>
              <a:rPr lang="it-IT" b="1"/>
              <a:t>File di log</a:t>
            </a:r>
            <a:endParaRPr lang="it-IT"/>
          </a:p>
          <a:p>
            <a:pPr lvl="1"/>
            <a:r>
              <a:rPr lang="it-IT"/>
              <a:t>/var/log/apache2 → </a:t>
            </a:r>
            <a:r>
              <a:rPr lang="it-IT" err="1"/>
              <a:t>root:root</a:t>
            </a:r>
            <a:r>
              <a:rPr lang="it-IT"/>
              <a:t> – 750</a:t>
            </a:r>
          </a:p>
          <a:p>
            <a:r>
              <a:rPr lang="it-IT"/>
              <a:t>Le directory accessibili ai client (</a:t>
            </a:r>
            <a:r>
              <a:rPr lang="it-IT" i="1" err="1"/>
              <a:t>DocumentRoot</a:t>
            </a:r>
            <a:r>
              <a:rPr lang="it-IT"/>
              <a:t>) sono invece eseguite con privilegi non elevati (</a:t>
            </a:r>
            <a:r>
              <a:rPr lang="it-IT" i="1"/>
              <a:t>www-data</a:t>
            </a:r>
            <a:r>
              <a:rPr lang="it-IT"/>
              <a:t>).</a:t>
            </a:r>
          </a:p>
          <a:p>
            <a:pPr marL="186220" indent="0">
              <a:buNone/>
            </a:pPr>
            <a:endParaRPr lang="it-IT"/>
          </a:p>
          <a:p>
            <a:pPr marL="186220" indent="0">
              <a:buNone/>
            </a:pPr>
            <a:endParaRPr lang="it-IT"/>
          </a:p>
          <a:p>
            <a:pPr marL="186220" indent="0">
              <a:buNone/>
            </a:pPr>
            <a:endParaRPr lang="it-IT"/>
          </a:p>
        </p:txBody>
      </p:sp>
    </p:spTree>
    <p:extLst>
      <p:ext uri="{BB962C8B-B14F-4D97-AF65-F5344CB8AC3E}">
        <p14:creationId xmlns:p14="http://schemas.microsoft.com/office/powerpoint/2010/main" val="3151026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F4E1E2-8137-2055-A2EF-DF4BF4EA6A84}"/>
              </a:ext>
            </a:extLst>
          </p:cNvPr>
          <p:cNvSpPr>
            <a:spLocks noGrp="1"/>
          </p:cNvSpPr>
          <p:nvPr>
            <p:ph type="title"/>
          </p:nvPr>
        </p:nvSpPr>
        <p:spPr/>
        <p:txBody>
          <a:bodyPr/>
          <a:lstStyle/>
          <a:p>
            <a:pPr algn="ctr"/>
            <a:r>
              <a:rPr lang="it-IT" err="1"/>
              <a:t>Privilege</a:t>
            </a:r>
            <a:r>
              <a:rPr lang="it-IT"/>
              <a:t> Escalation</a:t>
            </a:r>
          </a:p>
        </p:txBody>
      </p:sp>
      <p:pic>
        <p:nvPicPr>
          <p:cNvPr id="5" name="Immagine 4" descr="Immagine che contiene testo, biglietto da visita, schermata, design&#10;&#10;Il contenuto generato dall'IA potrebbe non essere corretto.">
            <a:extLst>
              <a:ext uri="{FF2B5EF4-FFF2-40B4-BE49-F238E27FC236}">
                <a16:creationId xmlns:a16="http://schemas.microsoft.com/office/drawing/2014/main" id="{AD3828CA-F714-BE98-F604-7D185C6AC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271" y="1368568"/>
            <a:ext cx="8024282" cy="4896065"/>
          </a:xfrm>
          <a:prstGeom prst="rect">
            <a:avLst/>
          </a:prstGeom>
        </p:spPr>
      </p:pic>
    </p:spTree>
    <p:extLst>
      <p:ext uri="{BB962C8B-B14F-4D97-AF65-F5344CB8AC3E}">
        <p14:creationId xmlns:p14="http://schemas.microsoft.com/office/powerpoint/2010/main" val="2530876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8C6463-E2D5-A754-D299-11A9A16B0A8C}"/>
              </a:ext>
            </a:extLst>
          </p:cNvPr>
          <p:cNvSpPr>
            <a:spLocks noGrp="1"/>
          </p:cNvSpPr>
          <p:nvPr>
            <p:ph type="title"/>
          </p:nvPr>
        </p:nvSpPr>
        <p:spPr>
          <a:xfrm>
            <a:off x="1674163" y="2175000"/>
            <a:ext cx="8840497" cy="2508000"/>
          </a:xfrm>
        </p:spPr>
        <p:txBody>
          <a:bodyPr/>
          <a:lstStyle/>
          <a:p>
            <a:r>
              <a:rPr lang="it-IT" sz="8000"/>
              <a:t>HOMEWORK 4</a:t>
            </a:r>
          </a:p>
        </p:txBody>
      </p:sp>
    </p:spTree>
    <p:extLst>
      <p:ext uri="{BB962C8B-B14F-4D97-AF65-F5344CB8AC3E}">
        <p14:creationId xmlns:p14="http://schemas.microsoft.com/office/powerpoint/2010/main" val="429718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1254976-992B-3A43-F4D8-8DC04B1175EB}"/>
              </a:ext>
            </a:extLst>
          </p:cNvPr>
          <p:cNvSpPr>
            <a:spLocks noGrp="1"/>
          </p:cNvSpPr>
          <p:nvPr>
            <p:ph type="title"/>
          </p:nvPr>
        </p:nvSpPr>
        <p:spPr>
          <a:xfrm>
            <a:off x="2704695" y="2874800"/>
            <a:ext cx="6779434" cy="1108400"/>
          </a:xfrm>
        </p:spPr>
        <p:txBody>
          <a:bodyPr/>
          <a:lstStyle/>
          <a:p>
            <a:r>
              <a:rPr lang="it-IT"/>
              <a:t>Tecnologie Utilizzate</a:t>
            </a:r>
          </a:p>
        </p:txBody>
      </p:sp>
    </p:spTree>
    <p:extLst>
      <p:ext uri="{BB962C8B-B14F-4D97-AF65-F5344CB8AC3E}">
        <p14:creationId xmlns:p14="http://schemas.microsoft.com/office/powerpoint/2010/main" val="51684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A48116-E9E2-0CA4-737D-D51D9999C155}"/>
              </a:ext>
            </a:extLst>
          </p:cNvPr>
          <p:cNvSpPr>
            <a:spLocks noGrp="1"/>
          </p:cNvSpPr>
          <p:nvPr>
            <p:ph type="title"/>
          </p:nvPr>
        </p:nvSpPr>
        <p:spPr/>
        <p:txBody>
          <a:bodyPr/>
          <a:lstStyle/>
          <a:p>
            <a:pPr algn="ctr"/>
            <a:r>
              <a:rPr lang="it-IT"/>
              <a:t>Docker</a:t>
            </a:r>
          </a:p>
        </p:txBody>
      </p:sp>
      <p:sp>
        <p:nvSpPr>
          <p:cNvPr id="7" name="Segnaposto contenuto 6">
            <a:extLst>
              <a:ext uri="{FF2B5EF4-FFF2-40B4-BE49-F238E27FC236}">
                <a16:creationId xmlns:a16="http://schemas.microsoft.com/office/drawing/2014/main" id="{C10C247F-5770-F725-8335-D9F4494A4EC8}"/>
              </a:ext>
            </a:extLst>
          </p:cNvPr>
          <p:cNvSpPr>
            <a:spLocks noGrp="1"/>
          </p:cNvSpPr>
          <p:nvPr>
            <p:ph sz="half" idx="1"/>
          </p:nvPr>
        </p:nvSpPr>
        <p:spPr>
          <a:xfrm>
            <a:off x="475489" y="1706880"/>
            <a:ext cx="5822072" cy="4465320"/>
          </a:xfrm>
        </p:spPr>
        <p:txBody>
          <a:bodyPr>
            <a:noAutofit/>
          </a:bodyPr>
          <a:lstStyle/>
          <a:p>
            <a:pPr marL="139700" marR="0" lvl="0" indent="0" algn="l" defTabSz="914400" rtl="0" eaLnBrk="1" fontAlgn="auto" latinLnBrk="0" hangingPunct="1">
              <a:lnSpc>
                <a:spcPct val="100000"/>
              </a:lnSpc>
              <a:spcBef>
                <a:spcPts val="0"/>
              </a:spcBef>
              <a:spcAft>
                <a:spcPts val="0"/>
              </a:spcAft>
              <a:buClr>
                <a:srgbClr val="1F1C51"/>
              </a:buClr>
              <a:buSzPts val="1400"/>
              <a:buFont typeface="DM Sans"/>
              <a:buNone/>
              <a:tabLst/>
              <a:defRPr/>
            </a:pPr>
            <a:r>
              <a:rPr kumimoji="0" lang="it-IT" sz="1600" b="0" i="0" u="none" strike="noStrike" kern="0" cap="none" spc="0" normalizeH="0" baseline="0" noProof="0">
                <a:ln>
                  <a:noFill/>
                </a:ln>
                <a:solidFill>
                  <a:schemeClr val="tx1"/>
                </a:solidFill>
                <a:effectLst/>
                <a:uLnTx/>
                <a:uFillTx/>
                <a:sym typeface="DM Sans"/>
              </a:rPr>
              <a:t>Docker è una piattaforma software che utilizza la tecnologia dei </a:t>
            </a:r>
            <a:r>
              <a:rPr kumimoji="0" lang="it-IT" sz="1600" b="1" i="1" u="none" strike="noStrike" kern="0" cap="none" spc="0" normalizeH="0" baseline="0" noProof="0">
                <a:ln>
                  <a:noFill/>
                </a:ln>
                <a:solidFill>
                  <a:schemeClr val="tx1"/>
                </a:solidFill>
                <a:effectLst/>
                <a:uLnTx/>
                <a:uFillTx/>
                <a:sym typeface="DM Sans"/>
              </a:rPr>
              <a:t>container</a:t>
            </a:r>
            <a:r>
              <a:rPr kumimoji="0" lang="it-IT" sz="1600" b="0" i="0" u="none" strike="noStrike" kern="0" cap="none" spc="0" normalizeH="0" baseline="0" noProof="0">
                <a:ln>
                  <a:noFill/>
                </a:ln>
                <a:solidFill>
                  <a:schemeClr val="tx1"/>
                </a:solidFill>
                <a:effectLst/>
                <a:uLnTx/>
                <a:uFillTx/>
                <a:sym typeface="DM Sans"/>
              </a:rPr>
              <a:t> per facilitare la creazione, la distribuzione e l'esecuzione di applicazioni in ambienti isolati.</a:t>
            </a:r>
          </a:p>
          <a:p>
            <a:pPr marL="139700" marR="0" lvl="0" indent="0" algn="l" defTabSz="914400" rtl="0" eaLnBrk="1" fontAlgn="auto" latinLnBrk="0" hangingPunct="1">
              <a:lnSpc>
                <a:spcPct val="100000"/>
              </a:lnSpc>
              <a:spcBef>
                <a:spcPts val="0"/>
              </a:spcBef>
              <a:spcAft>
                <a:spcPts val="0"/>
              </a:spcAft>
              <a:buClr>
                <a:srgbClr val="1F1C51"/>
              </a:buClr>
              <a:buSzPts val="1400"/>
              <a:buFont typeface="DM Sans"/>
              <a:buNone/>
              <a:tabLst/>
              <a:defRPr/>
            </a:pPr>
            <a:r>
              <a:rPr kumimoji="0" lang="it-IT" sz="1600" b="0" i="0" u="none" strike="noStrike" kern="0" cap="none" spc="0" normalizeH="0" baseline="0" noProof="0">
                <a:ln>
                  <a:noFill/>
                </a:ln>
                <a:solidFill>
                  <a:schemeClr val="tx1"/>
                </a:solidFill>
                <a:effectLst/>
                <a:uLnTx/>
                <a:uFillTx/>
                <a:sym typeface="DM Sans"/>
              </a:rPr>
              <a:t>Tra le principali caratteristiche, troviamo:</a:t>
            </a:r>
          </a:p>
          <a:p>
            <a:pPr marL="457200" marR="0" lvl="0" indent="-317500" algn="l" defTabSz="914400" rtl="0" eaLnBrk="1" fontAlgn="auto" latinLnBrk="0" hangingPunct="1">
              <a:lnSpc>
                <a:spcPct val="100000"/>
              </a:lnSpc>
              <a:spcBef>
                <a:spcPts val="0"/>
              </a:spcBef>
              <a:spcAft>
                <a:spcPts val="0"/>
              </a:spcAft>
              <a:buClr>
                <a:srgbClr val="1F1C51"/>
              </a:buClr>
              <a:buSzPts val="1400"/>
              <a:buFont typeface="DM Sans"/>
              <a:buChar char="●"/>
              <a:tabLst/>
              <a:defRPr/>
            </a:pPr>
            <a:endParaRPr kumimoji="0" lang="it-IT" sz="1600" b="0" i="0" u="none" strike="noStrike" kern="0" cap="none" spc="0" normalizeH="0" baseline="0" noProof="0">
              <a:ln>
                <a:noFill/>
              </a:ln>
              <a:solidFill>
                <a:schemeClr val="tx1"/>
              </a:solidFill>
              <a:effectLst/>
              <a:uLnTx/>
              <a:uFillTx/>
              <a:sym typeface="DM Sans"/>
            </a:endParaRPr>
          </a:p>
          <a:p>
            <a:pPr>
              <a:buClr>
                <a:schemeClr val="tx1"/>
              </a:buClr>
              <a:defRPr/>
            </a:pPr>
            <a:r>
              <a:rPr kumimoji="0" lang="it-IT" sz="1600" b="1" i="0" u="none" strike="noStrike" kern="0" cap="none" spc="0" normalizeH="0" baseline="0" noProof="0">
                <a:ln>
                  <a:noFill/>
                </a:ln>
                <a:solidFill>
                  <a:schemeClr val="tx1"/>
                </a:solidFill>
                <a:effectLst/>
                <a:uLnTx/>
                <a:uFillTx/>
                <a:sym typeface="DM Sans"/>
              </a:rPr>
              <a:t>Contenitori leggeri e portabili</a:t>
            </a:r>
            <a:r>
              <a:rPr kumimoji="0" lang="it-IT" sz="1600" b="0" i="0" u="none" strike="noStrike" kern="0" cap="none" spc="0" normalizeH="0" baseline="0" noProof="0">
                <a:ln>
                  <a:noFill/>
                </a:ln>
                <a:solidFill>
                  <a:schemeClr val="tx1"/>
                </a:solidFill>
                <a:effectLst/>
                <a:uLnTx/>
                <a:uFillTx/>
                <a:sym typeface="DM Sans"/>
              </a:rPr>
              <a:t>: i container Docker, infatti, offrono un'unità standardizzata per l'implementazione delle applicazioni, condividendo il sistema operativo </a:t>
            </a:r>
            <a:r>
              <a:rPr kumimoji="0" lang="it-IT" sz="1600" b="0" i="0" u="none" strike="noStrike" kern="0" cap="none" spc="0" normalizeH="0" baseline="0" noProof="0" err="1">
                <a:ln>
                  <a:noFill/>
                </a:ln>
                <a:solidFill>
                  <a:schemeClr val="tx1"/>
                </a:solidFill>
                <a:effectLst/>
                <a:uLnTx/>
                <a:uFillTx/>
                <a:sym typeface="DM Sans"/>
              </a:rPr>
              <a:t>host</a:t>
            </a:r>
            <a:r>
              <a:rPr kumimoji="0" lang="it-IT" sz="1600" b="0" i="0" u="none" strike="noStrike" kern="0" cap="none" spc="0" normalizeH="0" baseline="0" noProof="0">
                <a:ln>
                  <a:noFill/>
                </a:ln>
                <a:solidFill>
                  <a:schemeClr val="tx1"/>
                </a:solidFill>
                <a:effectLst/>
                <a:uLnTx/>
                <a:uFillTx/>
                <a:sym typeface="DM Sans"/>
              </a:rPr>
              <a:t> ma garantendo l’isolamento dalle altre applicazioni;</a:t>
            </a:r>
          </a:p>
          <a:p>
            <a:pPr marL="457200" marR="0" lvl="0" indent="-317500" algn="l" defTabSz="914400" rtl="0" eaLnBrk="1" fontAlgn="auto" latinLnBrk="0" hangingPunct="1">
              <a:lnSpc>
                <a:spcPct val="100000"/>
              </a:lnSpc>
              <a:spcBef>
                <a:spcPts val="0"/>
              </a:spcBef>
              <a:spcAft>
                <a:spcPts val="0"/>
              </a:spcAft>
              <a:buClr>
                <a:srgbClr val="1F1C51"/>
              </a:buClr>
              <a:buSzPts val="1400"/>
              <a:buFont typeface="DM Sans"/>
              <a:buChar char="●"/>
              <a:tabLst/>
              <a:defRPr/>
            </a:pPr>
            <a:endParaRPr kumimoji="0" lang="it-IT" sz="1600" b="0" i="0" u="none" strike="noStrike" kern="0" cap="none" spc="0" normalizeH="0" baseline="0" noProof="0">
              <a:ln>
                <a:noFill/>
              </a:ln>
              <a:solidFill>
                <a:schemeClr val="tx1"/>
              </a:solidFill>
              <a:effectLst/>
              <a:uLnTx/>
              <a:uFillTx/>
              <a:sym typeface="DM Sans"/>
            </a:endParaRPr>
          </a:p>
          <a:p>
            <a:pPr>
              <a:buClr>
                <a:schemeClr val="tx1"/>
              </a:buClr>
              <a:defRPr/>
            </a:pPr>
            <a:r>
              <a:rPr kumimoji="0" lang="it-IT" sz="1600" b="1" i="0" u="none" strike="noStrike" kern="0" cap="none" spc="0" normalizeH="0" baseline="0" noProof="0">
                <a:ln>
                  <a:noFill/>
                </a:ln>
                <a:solidFill>
                  <a:schemeClr val="tx1"/>
                </a:solidFill>
                <a:effectLst/>
                <a:uLnTx/>
                <a:uFillTx/>
                <a:sym typeface="DM Sans"/>
              </a:rPr>
              <a:t>Isolamento delle risorse</a:t>
            </a:r>
            <a:r>
              <a:rPr kumimoji="0" lang="it-IT" sz="1600" b="0" i="0" u="none" strike="noStrike" kern="0" cap="none" spc="0" normalizeH="0" baseline="0" noProof="0">
                <a:ln>
                  <a:noFill/>
                </a:ln>
                <a:solidFill>
                  <a:schemeClr val="tx1"/>
                </a:solidFill>
                <a:effectLst/>
                <a:uLnTx/>
                <a:uFillTx/>
                <a:sym typeface="DM Sans"/>
              </a:rPr>
              <a:t>: i container Docker forniscono un alto grado di isolamento delle risorse, garantendo che le applicazioni eseguite all'interno di essi non interferiscano tra loro e siano protette da influenze esterne;</a:t>
            </a:r>
          </a:p>
          <a:p>
            <a:pPr marL="457200" marR="0" lvl="0" indent="-317500" algn="l" defTabSz="914400" rtl="0" eaLnBrk="1" fontAlgn="auto" latinLnBrk="0" hangingPunct="1">
              <a:lnSpc>
                <a:spcPct val="100000"/>
              </a:lnSpc>
              <a:spcBef>
                <a:spcPts val="0"/>
              </a:spcBef>
              <a:spcAft>
                <a:spcPts val="0"/>
              </a:spcAft>
              <a:buClr>
                <a:srgbClr val="1F1C51"/>
              </a:buClr>
              <a:buSzPts val="1400"/>
              <a:buFont typeface="DM Sans"/>
              <a:buChar char="●"/>
              <a:tabLst/>
              <a:defRPr/>
            </a:pPr>
            <a:endParaRPr kumimoji="0" lang="it-IT" sz="1600" b="0" i="0" u="none" strike="noStrike" kern="0" cap="none" spc="0" normalizeH="0" baseline="0" noProof="0">
              <a:ln>
                <a:noFill/>
              </a:ln>
              <a:solidFill>
                <a:schemeClr val="tx1"/>
              </a:solidFill>
              <a:effectLst/>
              <a:uLnTx/>
              <a:uFillTx/>
              <a:sym typeface="DM Sans"/>
            </a:endParaRPr>
          </a:p>
          <a:p>
            <a:pPr>
              <a:buClr>
                <a:schemeClr val="tx1"/>
              </a:buClr>
              <a:defRPr/>
            </a:pPr>
            <a:r>
              <a:rPr kumimoji="0" lang="it-IT" sz="1600" b="1" i="0" u="none" strike="noStrike" kern="0" cap="none" spc="0" normalizeH="0" baseline="0" noProof="0">
                <a:ln>
                  <a:noFill/>
                </a:ln>
                <a:solidFill>
                  <a:schemeClr val="tx1"/>
                </a:solidFill>
                <a:effectLst/>
                <a:uLnTx/>
                <a:uFillTx/>
                <a:sym typeface="DM Sans"/>
              </a:rPr>
              <a:t>Velocità di avvio e scalabilità</a:t>
            </a:r>
            <a:r>
              <a:rPr kumimoji="0" lang="it-IT" sz="1600" b="0" i="0" u="none" strike="noStrike" kern="0" cap="none" spc="0" normalizeH="0" baseline="0" noProof="0">
                <a:ln>
                  <a:noFill/>
                </a:ln>
                <a:solidFill>
                  <a:schemeClr val="tx1"/>
                </a:solidFill>
                <a:effectLst/>
                <a:uLnTx/>
                <a:uFillTx/>
                <a:sym typeface="DM Sans"/>
              </a:rPr>
              <a:t>: i container possono essere avviati quasi istantaneamente, consentendo una rapida ed efficiente scalabilità delle applicazioni sia in ambienti di sviluppo che di produzione.</a:t>
            </a:r>
          </a:p>
          <a:p>
            <a:endParaRPr lang="it-IT" sz="1600"/>
          </a:p>
        </p:txBody>
      </p:sp>
      <p:pic>
        <p:nvPicPr>
          <p:cNvPr id="10" name="Segnaposto contenuto 9" descr="Immagine che contiene logo, Elementi grafici, Carattere, simbolo&#10;&#10;Il contenuto generato dall'IA potrebbe non essere corretto.">
            <a:extLst>
              <a:ext uri="{FF2B5EF4-FFF2-40B4-BE49-F238E27FC236}">
                <a16:creationId xmlns:a16="http://schemas.microsoft.com/office/drawing/2014/main" id="{FFA1FBDE-A8D6-43EA-DC54-F498DD6A5D6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79935" y="2315591"/>
            <a:ext cx="3292281" cy="2816729"/>
          </a:xfrm>
        </p:spPr>
      </p:pic>
    </p:spTree>
    <p:extLst>
      <p:ext uri="{BB962C8B-B14F-4D97-AF65-F5344CB8AC3E}">
        <p14:creationId xmlns:p14="http://schemas.microsoft.com/office/powerpoint/2010/main" val="424260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3AB1F-CCEE-2726-A1CC-0029EB34609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3464A1D-1A86-9E1A-5679-074BBCFE6C4B}"/>
              </a:ext>
            </a:extLst>
          </p:cNvPr>
          <p:cNvSpPr>
            <a:spLocks noGrp="1"/>
          </p:cNvSpPr>
          <p:nvPr>
            <p:ph type="title"/>
          </p:nvPr>
        </p:nvSpPr>
        <p:spPr/>
        <p:txBody>
          <a:bodyPr/>
          <a:lstStyle/>
          <a:p>
            <a:pPr algn="ctr"/>
            <a:r>
              <a:rPr lang="it-IT"/>
              <a:t>Docker</a:t>
            </a:r>
          </a:p>
        </p:txBody>
      </p:sp>
      <p:sp>
        <p:nvSpPr>
          <p:cNvPr id="7" name="Segnaposto contenuto 6">
            <a:extLst>
              <a:ext uri="{FF2B5EF4-FFF2-40B4-BE49-F238E27FC236}">
                <a16:creationId xmlns:a16="http://schemas.microsoft.com/office/drawing/2014/main" id="{9CC6110B-3F42-903B-9825-F1235619CDD7}"/>
              </a:ext>
            </a:extLst>
          </p:cNvPr>
          <p:cNvSpPr>
            <a:spLocks noGrp="1"/>
          </p:cNvSpPr>
          <p:nvPr>
            <p:ph sz="half" idx="1"/>
          </p:nvPr>
        </p:nvSpPr>
        <p:spPr>
          <a:xfrm>
            <a:off x="475489" y="1706880"/>
            <a:ext cx="5822072" cy="4465320"/>
          </a:xfrm>
        </p:spPr>
        <p:txBody>
          <a:bodyPr>
            <a:noAutofit/>
          </a:bodyPr>
          <a:lstStyle/>
          <a:p>
            <a:r>
              <a:rPr lang="it-IT" sz="1600" b="1"/>
              <a:t>Consistenza tra ambienti</a:t>
            </a:r>
            <a:r>
              <a:rPr lang="it-IT" sz="1600"/>
              <a:t>: Docker consente di creare immagini di container che incorporano tutte le dipendenze e le configurazioni dell'applicazione, garantendo la coerenza tra i diversi ambienti di sviluppo, test e produzione;</a:t>
            </a:r>
          </a:p>
          <a:p>
            <a:endParaRPr lang="it-IT" sz="1600"/>
          </a:p>
          <a:p>
            <a:r>
              <a:rPr lang="it-IT" sz="1600" b="1"/>
              <a:t>Gestione semplificata delle risorse</a:t>
            </a:r>
            <a:r>
              <a:rPr lang="it-IT" sz="1600"/>
              <a:t>: Docker offre strumenti per gestire facilmente i container, distribuire le applicazioni su più ambienti e automatizzare i processi di deployment e gestione delle risorse;</a:t>
            </a:r>
          </a:p>
          <a:p>
            <a:endParaRPr lang="it-IT" sz="1600"/>
          </a:p>
          <a:p>
            <a:r>
              <a:rPr lang="it-IT" sz="1600" b="1"/>
              <a:t>Ampia comunità e ecosistema</a:t>
            </a:r>
            <a:r>
              <a:rPr lang="it-IT" sz="1600"/>
              <a:t>: Docker ha una vasta comunità di sviluppatori e offre un ecosistema ricco di immagini di container pre-costruite, librerie e strumenti di sviluppo che semplificano l'implementazione e l'utilizzo dei container;</a:t>
            </a:r>
          </a:p>
          <a:p>
            <a:endParaRPr lang="it-IT" sz="1600"/>
          </a:p>
          <a:p>
            <a:r>
              <a:rPr lang="it-IT" sz="1600" b="1"/>
              <a:t>Utilizzo delle risorse efficiente</a:t>
            </a:r>
            <a:r>
              <a:rPr lang="it-IT" sz="1600"/>
              <a:t>: i container Docker condividono il kernel del sistema operativo </a:t>
            </a:r>
            <a:r>
              <a:rPr lang="it-IT" sz="1600" err="1"/>
              <a:t>host</a:t>
            </a:r>
            <a:r>
              <a:rPr lang="it-IT" sz="1600"/>
              <a:t>; ciò garantisce, dunque, di un utilizzo più efficiente delle risorse rispetto alle macchine virtuali tradizionali.</a:t>
            </a:r>
          </a:p>
          <a:p>
            <a:endParaRPr lang="it-IT" sz="1600"/>
          </a:p>
        </p:txBody>
      </p:sp>
      <p:pic>
        <p:nvPicPr>
          <p:cNvPr id="10" name="Segnaposto contenuto 9" descr="Immagine che contiene logo, Elementi grafici, Carattere, simbolo&#10;&#10;Il contenuto generato dall'IA potrebbe non essere corretto.">
            <a:extLst>
              <a:ext uri="{FF2B5EF4-FFF2-40B4-BE49-F238E27FC236}">
                <a16:creationId xmlns:a16="http://schemas.microsoft.com/office/drawing/2014/main" id="{1ACD2CF6-FDF2-C070-8C75-9E4A6C2A2F4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79935" y="2315591"/>
            <a:ext cx="3292281" cy="2816729"/>
          </a:xfrm>
        </p:spPr>
      </p:pic>
    </p:spTree>
    <p:extLst>
      <p:ext uri="{BB962C8B-B14F-4D97-AF65-F5344CB8AC3E}">
        <p14:creationId xmlns:p14="http://schemas.microsoft.com/office/powerpoint/2010/main" val="107769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FA6B06-1E4A-3077-C5EC-E8E280725DE2}"/>
              </a:ext>
            </a:extLst>
          </p:cNvPr>
          <p:cNvSpPr>
            <a:spLocks noGrp="1"/>
          </p:cNvSpPr>
          <p:nvPr>
            <p:ph type="title"/>
          </p:nvPr>
        </p:nvSpPr>
        <p:spPr>
          <a:xfrm>
            <a:off x="950786" y="593367"/>
            <a:ext cx="10287320" cy="819409"/>
          </a:xfrm>
        </p:spPr>
        <p:txBody>
          <a:bodyPr/>
          <a:lstStyle/>
          <a:p>
            <a:r>
              <a:rPr lang="it-IT" sz="3200"/>
              <a:t>Chiavi simmetriche: algoritmi noti e modalità di cifratura</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F6D98156-C092-3E56-C3BD-30A96DE880F7}"/>
                  </a:ext>
                </a:extLst>
              </p:cNvPr>
              <p:cNvSpPr>
                <a:spLocks noGrp="1"/>
              </p:cNvSpPr>
              <p:nvPr>
                <p:ph type="body" idx="1"/>
              </p:nvPr>
            </p:nvSpPr>
            <p:spPr>
              <a:xfrm>
                <a:off x="333772" y="1124744"/>
                <a:ext cx="11377264" cy="5400600"/>
              </a:xfrm>
            </p:spPr>
            <p:txBody>
              <a:bodyPr/>
              <a:lstStyle/>
              <a:p>
                <a:r>
                  <a:rPr lang="it-IT" sz="1600"/>
                  <a:t>Molti algoritmi a chiave simmetrica si basano sulla struttura a rete di Feistel: uno dei più noti è l’algoritmo DES (Data Encryption Standard). Esso utilizza gli stessi elementi fondamentali del cifrario di Feistel: Round Function (F): una funzione che applica una serie di operazioni (espansioni, XOR, S-box, permutazioni) sul blocco di testo e sulla chiave di round. Key: una chiave di lunghezza nominale pari a 64 bit. 8 bit sono di parità (non utilizzati nella cifratura).56 bit sono effettivamente utilizzati per generare le 16 chiavi di round da 48 bit tramite un processo di permutazione e compressione. Il funzionamento di un singolo round può essere riassunto così:</a:t>
                </a:r>
                <a:endParaRPr lang="it-IT" sz="1600" i="1">
                  <a:latin typeface="Cambria Math" panose="02040503050406030204" pitchFamily="18" charset="0"/>
                </a:endParaRPr>
              </a:p>
              <a:p>
                <a:pPr lvl="1"/>
                <a:r>
                  <a:rPr lang="it-IT" sz="1600" i="1">
                    <a:latin typeface="Cambria Math" panose="02040503050406030204" pitchFamily="18" charset="0"/>
                  </a:rPr>
                  <a:t>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𝐿</m:t>
                        </m:r>
                      </m:e>
                      <m:sub>
                        <m:r>
                          <a:rPr lang="it-IT" sz="1600" i="1">
                            <a:latin typeface="Cambria Math" panose="02040503050406030204" pitchFamily="18" charset="0"/>
                          </a:rPr>
                          <m:t>𝑖</m:t>
                        </m:r>
                      </m:sub>
                    </m:sSub>
                    <m:r>
                      <a:rPr lang="it-IT" sz="160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𝑅</m:t>
                        </m:r>
                      </m:e>
                      <m:sub>
                        <m:r>
                          <a:rPr lang="it-IT" sz="1600" i="1">
                            <a:latin typeface="Cambria Math" panose="02040503050406030204" pitchFamily="18" charset="0"/>
                          </a:rPr>
                          <m:t>𝑖</m:t>
                        </m:r>
                        <m:r>
                          <a:rPr lang="it-IT" sz="1600">
                            <a:latin typeface="Cambria Math" panose="02040503050406030204" pitchFamily="18" charset="0"/>
                          </a:rPr>
                          <m:t>−1</m:t>
                        </m:r>
                      </m:sub>
                    </m:sSub>
                  </m:oMath>
                </a14:m>
                <a:endParaRPr lang="it-IT" sz="1600" i="1">
                  <a:latin typeface="Cambria Math" panose="02040503050406030204" pitchFamily="18" charset="0"/>
                </a:endParaRPr>
              </a:p>
              <a:p>
                <a:pPr lvl="1"/>
                <a14:m>
                  <m:oMath xmlns:m="http://schemas.openxmlformats.org/officeDocument/2006/math">
                    <m:sSub>
                      <m:sSubPr>
                        <m:ctrlPr>
                          <a:rPr lang="it-IT" sz="1600" i="1" dirty="0">
                            <a:latin typeface="Cambria Math" panose="02040503050406030204" pitchFamily="18" charset="0"/>
                          </a:rPr>
                        </m:ctrlPr>
                      </m:sSubPr>
                      <m:e>
                        <m:r>
                          <a:rPr lang="it-IT" sz="1600" i="1" dirty="0">
                            <a:latin typeface="Cambria Math" panose="02040503050406030204" pitchFamily="18" charset="0"/>
                          </a:rPr>
                          <m:t>𝑅</m:t>
                        </m:r>
                      </m:e>
                      <m:sub>
                        <m:r>
                          <a:rPr lang="it-IT" sz="1600" i="1" dirty="0">
                            <a:latin typeface="Cambria Math" panose="02040503050406030204" pitchFamily="18" charset="0"/>
                          </a:rPr>
                          <m:t>𝑖</m:t>
                        </m:r>
                      </m:sub>
                    </m:sSub>
                    <m:r>
                      <a:rPr lang="it-IT" sz="1600" dirty="0">
                        <a:latin typeface="Cambria Math" panose="02040503050406030204" pitchFamily="18" charset="0"/>
                      </a:rPr>
                      <m:t>=</m:t>
                    </m:r>
                    <m:sSub>
                      <m:sSubPr>
                        <m:ctrlPr>
                          <a:rPr lang="it-IT" sz="1600" i="1" dirty="0">
                            <a:latin typeface="Cambria Math" panose="02040503050406030204" pitchFamily="18" charset="0"/>
                          </a:rPr>
                        </m:ctrlPr>
                      </m:sSubPr>
                      <m:e>
                        <m:r>
                          <a:rPr lang="it-IT" sz="1600" i="1" dirty="0">
                            <a:latin typeface="Cambria Math" panose="02040503050406030204" pitchFamily="18" charset="0"/>
                          </a:rPr>
                          <m:t>𝐿</m:t>
                        </m:r>
                      </m:e>
                      <m:sub>
                        <m:r>
                          <a:rPr lang="it-IT" sz="1600" i="1" dirty="0">
                            <a:latin typeface="Cambria Math" panose="02040503050406030204" pitchFamily="18" charset="0"/>
                          </a:rPr>
                          <m:t>𝑖</m:t>
                        </m:r>
                        <m:r>
                          <a:rPr lang="it-IT" sz="1600" dirty="0">
                            <a:latin typeface="Cambria Math" panose="02040503050406030204" pitchFamily="18" charset="0"/>
                          </a:rPr>
                          <m:t>−1</m:t>
                        </m:r>
                      </m:sub>
                    </m:sSub>
                    <m:r>
                      <a:rPr lang="it-IT" sz="1600" dirty="0">
                        <a:latin typeface="Cambria Math" panose="02040503050406030204" pitchFamily="18" charset="0"/>
                      </a:rPr>
                      <m:t>⊕</m:t>
                    </m:r>
                    <m:r>
                      <a:rPr lang="it-IT" sz="1600" i="1" dirty="0">
                        <a:latin typeface="Cambria Math" panose="02040503050406030204" pitchFamily="18" charset="0"/>
                      </a:rPr>
                      <m:t>𝐹</m:t>
                    </m:r>
                    <m:d>
                      <m:dPr>
                        <m:ctrlPr>
                          <a:rPr lang="it-IT" sz="1600" i="1" dirty="0">
                            <a:latin typeface="Cambria Math" panose="02040503050406030204" pitchFamily="18" charset="0"/>
                          </a:rPr>
                        </m:ctrlPr>
                      </m:dPr>
                      <m:e>
                        <m:sSub>
                          <m:sSubPr>
                            <m:ctrlPr>
                              <a:rPr lang="it-IT" sz="1600" i="1" dirty="0">
                                <a:latin typeface="Cambria Math" panose="02040503050406030204" pitchFamily="18" charset="0"/>
                              </a:rPr>
                            </m:ctrlPr>
                          </m:sSubPr>
                          <m:e>
                            <m:r>
                              <a:rPr lang="it-IT" sz="1600" i="1" dirty="0">
                                <a:latin typeface="Cambria Math" panose="02040503050406030204" pitchFamily="18" charset="0"/>
                              </a:rPr>
                              <m:t>𝑅</m:t>
                            </m:r>
                          </m:e>
                          <m:sub>
                            <m:r>
                              <a:rPr lang="it-IT" sz="1600" i="1" dirty="0">
                                <a:latin typeface="Cambria Math" panose="02040503050406030204" pitchFamily="18" charset="0"/>
                              </a:rPr>
                              <m:t>𝑖</m:t>
                            </m:r>
                            <m:r>
                              <a:rPr lang="it-IT" sz="1600" dirty="0">
                                <a:latin typeface="Cambria Math" panose="02040503050406030204" pitchFamily="18" charset="0"/>
                              </a:rPr>
                              <m:t>−1</m:t>
                            </m:r>
                          </m:sub>
                        </m:sSub>
                        <m:r>
                          <a:rPr lang="it-IT" sz="1600" dirty="0">
                            <a:latin typeface="Cambria Math" panose="02040503050406030204" pitchFamily="18" charset="0"/>
                          </a:rPr>
                          <m:t>,</m:t>
                        </m:r>
                        <m:sSub>
                          <m:sSubPr>
                            <m:ctrlPr>
                              <a:rPr lang="it-IT" sz="1600" i="1" dirty="0">
                                <a:latin typeface="Cambria Math" panose="02040503050406030204" pitchFamily="18" charset="0"/>
                              </a:rPr>
                            </m:ctrlPr>
                          </m:sSubPr>
                          <m:e>
                            <m:r>
                              <a:rPr lang="it-IT" sz="1600" i="1" dirty="0">
                                <a:latin typeface="Cambria Math" panose="02040503050406030204" pitchFamily="18" charset="0"/>
                              </a:rPr>
                              <m:t>𝑘</m:t>
                            </m:r>
                          </m:e>
                          <m:sub>
                            <m:r>
                              <a:rPr lang="it-IT" sz="1600" i="1" dirty="0">
                                <a:latin typeface="Cambria Math" panose="02040503050406030204" pitchFamily="18" charset="0"/>
                              </a:rPr>
                              <m:t>𝑖</m:t>
                            </m:r>
                          </m:sub>
                        </m:sSub>
                      </m:e>
                    </m:d>
                  </m:oMath>
                </a14:m>
                <a:endParaRPr lang="it-IT" sz="1600"/>
              </a:p>
              <a:p>
                <a:r>
                  <a:rPr lang="it-IT" sz="1600"/>
                  <a:t>Prima dell’esecuzione dei 16 round, il blocco di testo in chiaro viene sottoposto a una </a:t>
                </a:r>
                <a:r>
                  <a:rPr lang="it-IT" sz="1600" b="1"/>
                  <a:t>permutazione iniziale (IP)</a:t>
                </a:r>
                <a:r>
                  <a:rPr lang="it-IT" sz="1600"/>
                  <a:t>, utile a diffondere meglio i bit.</a:t>
                </a:r>
                <a:br>
                  <a:rPr lang="it-IT" sz="1600"/>
                </a:br>
                <a:r>
                  <a:rPr lang="it-IT" sz="1600"/>
                  <a:t>Dopo l’ultimo round, il blocco risultante passa attraverso una </a:t>
                </a:r>
                <a:r>
                  <a:rPr lang="it-IT" sz="1600" b="1"/>
                  <a:t>permutazione finale (FP)</a:t>
                </a:r>
                <a:r>
                  <a:rPr lang="it-IT" sz="1600"/>
                  <a:t>, che è l’inversa della IP.</a:t>
                </a:r>
                <a:br>
                  <a:rPr lang="it-IT" sz="1600"/>
                </a:br>
                <a:r>
                  <a:rPr lang="it-IT" sz="1600"/>
                  <a:t>Entrambe le tabelle (IP e FP) sono </a:t>
                </a:r>
                <a:r>
                  <a:rPr lang="it-IT" sz="1600" b="1"/>
                  <a:t>statiche e note pubblicamente</a:t>
                </a:r>
                <a:r>
                  <a:rPr lang="it-IT" sz="1600"/>
                  <a:t>.</a:t>
                </a:r>
              </a:p>
              <a:p>
                <a:r>
                  <a:rPr lang="it-IT" sz="1600" b="1"/>
                  <a:t>Possiamo già individuare le prime difficoltà di questo modello:</a:t>
                </a:r>
                <a:endParaRPr lang="it-IT" sz="1600"/>
              </a:p>
              <a:p>
                <a:pPr marL="952347" lvl="1" indent="-342900">
                  <a:buFont typeface="+mj-lt"/>
                  <a:buAutoNum type="arabicPeriod"/>
                </a:pPr>
                <a:r>
                  <a:rPr lang="it-IT" sz="1600" b="1"/>
                  <a:t>DES è un cifrario a blocchi</a:t>
                </a:r>
                <a:r>
                  <a:rPr lang="it-IT" sz="1600"/>
                  <a:t>, quindi opera su blocchi di </a:t>
                </a:r>
                <a:r>
                  <a:rPr lang="it-IT" sz="1600" b="1"/>
                  <a:t>64 bit</a:t>
                </a:r>
                <a:r>
                  <a:rPr lang="it-IT" sz="1600"/>
                  <a:t>.</a:t>
                </a:r>
                <a:br>
                  <a:rPr lang="it-IT" sz="1600"/>
                </a:br>
                <a:r>
                  <a:rPr lang="it-IT" sz="1600"/>
                  <a:t>Questo introduce una prima criticità: quando il testo in chiaro non è esattamente multiplo di 64 bit, è necessario applicare un </a:t>
                </a:r>
                <a:r>
                  <a:rPr lang="it-IT" sz="1600" b="1"/>
                  <a:t>meccanismo di padding</a:t>
                </a:r>
                <a:r>
                  <a:rPr lang="it-IT" sz="1600"/>
                  <a:t> per adattarlo alla dimensione del blocco.</a:t>
                </a:r>
              </a:p>
              <a:p>
                <a:pPr marL="952347" lvl="1" indent="-342900">
                  <a:buFont typeface="+mj-lt"/>
                  <a:buAutoNum type="arabicPeriod"/>
                </a:pPr>
                <a:r>
                  <a:rPr lang="it-IT" sz="1600" b="1"/>
                  <a:t>La chiave è troppo corta:</a:t>
                </a:r>
                <a:r>
                  <a:rPr lang="it-IT" sz="1600"/>
                  <a:t> DES utilizza una chiave di soli </a:t>
                </a:r>
                <a:r>
                  <a:rPr lang="it-IT" sz="1600" b="1"/>
                  <a:t>56 bit effettivi</a:t>
                </a:r>
                <a:r>
                  <a:rPr lang="it-IT" sz="1600"/>
                  <a:t>, una lunghezza oggi facilmente vulnerabile a un attacco brute force. Questo rappresenta un limite significativo nella sicurezza complessiva dell’algoritmo.</a:t>
                </a:r>
              </a:p>
              <a:p>
                <a:endParaRPr lang="it-IT" sz="1600"/>
              </a:p>
              <a:p>
                <a:endParaRPr lang="it-IT" sz="1600"/>
              </a:p>
              <a:p>
                <a:pPr marL="186220" indent="0">
                  <a:buNone/>
                </a:pPr>
                <a:endParaRPr lang="it-IT" sz="1600"/>
              </a:p>
            </p:txBody>
          </p:sp>
        </mc:Choice>
        <mc:Fallback xmlns="">
          <p:sp>
            <p:nvSpPr>
              <p:cNvPr id="3" name="Segnaposto testo 2">
                <a:extLst>
                  <a:ext uri="{FF2B5EF4-FFF2-40B4-BE49-F238E27FC236}">
                    <a16:creationId xmlns:a16="http://schemas.microsoft.com/office/drawing/2014/main" id="{F6D98156-C092-3E56-C3BD-30A96DE880F7}"/>
                  </a:ext>
                </a:extLst>
              </p:cNvPr>
              <p:cNvSpPr>
                <a:spLocks noGrp="1" noRot="1" noChangeAspect="1" noMove="1" noResize="1" noEditPoints="1" noAdjustHandles="1" noChangeArrowheads="1" noChangeShapeType="1" noTextEdit="1"/>
              </p:cNvSpPr>
              <p:nvPr>
                <p:ph type="body" idx="1"/>
              </p:nvPr>
            </p:nvSpPr>
            <p:spPr>
              <a:xfrm>
                <a:off x="333772" y="1124744"/>
                <a:ext cx="11377264" cy="5400600"/>
              </a:xfrm>
              <a:blipFill>
                <a:blip r:embed="rId2"/>
                <a:stretch>
                  <a:fillRect r="-161"/>
                </a:stretch>
              </a:blipFill>
            </p:spPr>
            <p:txBody>
              <a:bodyPr/>
              <a:lstStyle/>
              <a:p>
                <a:r>
                  <a:rPr lang="en-US">
                    <a:noFill/>
                  </a:rPr>
                  <a:t> </a:t>
                </a:r>
              </a:p>
            </p:txBody>
          </p:sp>
        </mc:Fallback>
      </mc:AlternateContent>
    </p:spTree>
    <p:extLst>
      <p:ext uri="{BB962C8B-B14F-4D97-AF65-F5344CB8AC3E}">
        <p14:creationId xmlns:p14="http://schemas.microsoft.com/office/powerpoint/2010/main" val="2811434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62C52-618B-D622-3F7C-A72DC359ACB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CFDCE87-6454-7530-C757-94C9A063581F}"/>
              </a:ext>
            </a:extLst>
          </p:cNvPr>
          <p:cNvSpPr>
            <a:spLocks noGrp="1"/>
          </p:cNvSpPr>
          <p:nvPr>
            <p:ph type="title"/>
          </p:nvPr>
        </p:nvSpPr>
        <p:spPr/>
        <p:txBody>
          <a:bodyPr/>
          <a:lstStyle/>
          <a:p>
            <a:pPr algn="ctr"/>
            <a:r>
              <a:rPr lang="it-IT" err="1"/>
              <a:t>Springboot</a:t>
            </a:r>
            <a:endParaRPr lang="it-IT"/>
          </a:p>
        </p:txBody>
      </p:sp>
      <p:sp>
        <p:nvSpPr>
          <p:cNvPr id="7" name="Segnaposto contenuto 6">
            <a:extLst>
              <a:ext uri="{FF2B5EF4-FFF2-40B4-BE49-F238E27FC236}">
                <a16:creationId xmlns:a16="http://schemas.microsoft.com/office/drawing/2014/main" id="{64925E9C-3843-8308-68E3-61343780EEF8}"/>
              </a:ext>
            </a:extLst>
          </p:cNvPr>
          <p:cNvSpPr>
            <a:spLocks noGrp="1"/>
          </p:cNvSpPr>
          <p:nvPr>
            <p:ph sz="half" idx="1"/>
          </p:nvPr>
        </p:nvSpPr>
        <p:spPr>
          <a:xfrm>
            <a:off x="475489" y="1706880"/>
            <a:ext cx="5822072" cy="4465320"/>
          </a:xfrm>
        </p:spPr>
        <p:txBody>
          <a:bodyPr>
            <a:noAutofit/>
          </a:bodyPr>
          <a:lstStyle/>
          <a:p>
            <a:r>
              <a:rPr lang="it-IT" sz="1800"/>
              <a:t>Spring Boot è un'estensione del framework Spring che mira a semplificare lo sviluppo delle applicazioni Spring e velocizzarne il processo di configurazione.</a:t>
            </a:r>
          </a:p>
          <a:p>
            <a:r>
              <a:rPr lang="it-IT" sz="1800"/>
              <a:t>Una delle caratteristiche chiave di Spring Boot è l'</a:t>
            </a:r>
            <a:r>
              <a:rPr lang="it-IT" sz="1800" b="1"/>
              <a:t>autoconfigurazione</a:t>
            </a:r>
            <a:r>
              <a:rPr lang="it-IT" sz="1800"/>
              <a:t> che riduce notevolmente la quantità di codice di configurazione necessario consentendo, in questo modo, agli sviluppatori di concentrarsi maggiormente sulla logica dell'applicazione.</a:t>
            </a:r>
          </a:p>
          <a:p>
            <a:r>
              <a:rPr lang="it-IT" sz="1800"/>
              <a:t>Il framework include una serie di classi di autoconfigurazione che identificano le dipendenze necessarie all'interno del progetto e creano automaticamente i </a:t>
            </a:r>
            <a:r>
              <a:rPr lang="it-IT" sz="1800" err="1"/>
              <a:t>bean</a:t>
            </a:r>
            <a:r>
              <a:rPr lang="it-IT" sz="1800"/>
              <a:t> corrispondenti. </a:t>
            </a:r>
          </a:p>
          <a:p>
            <a:endParaRPr lang="it-IT" sz="1600"/>
          </a:p>
        </p:txBody>
      </p:sp>
      <p:pic>
        <p:nvPicPr>
          <p:cNvPr id="5" name="Segnaposto contenuto 4" descr="Immagine che contiene Carattere, Elementi grafici, logo, grafica">
            <a:extLst>
              <a:ext uri="{FF2B5EF4-FFF2-40B4-BE49-F238E27FC236}">
                <a16:creationId xmlns:a16="http://schemas.microsoft.com/office/drawing/2014/main" id="{EF22FE58-B33C-4C63-DB76-3F939F46AE9C}"/>
              </a:ext>
            </a:extLst>
          </p:cNvPr>
          <p:cNvPicPr>
            <a:picLocks noGrp="1" noChangeAspect="1"/>
          </p:cNvPicPr>
          <p:nvPr>
            <p:ph sz="half" idx="2"/>
          </p:nvPr>
        </p:nvPicPr>
        <p:blipFill>
          <a:blip r:embed="rId2">
            <a:alphaModFix amt="70000"/>
          </a:blip>
          <a:stretch>
            <a:fillRect/>
          </a:stretch>
        </p:blipFill>
        <p:spPr>
          <a:xfrm>
            <a:off x="6976043" y="2733702"/>
            <a:ext cx="4737293" cy="1805840"/>
          </a:xfrm>
          <a:prstGeom prst="rect">
            <a:avLst/>
          </a:prstGeom>
        </p:spPr>
      </p:pic>
    </p:spTree>
    <p:extLst>
      <p:ext uri="{BB962C8B-B14F-4D97-AF65-F5344CB8AC3E}">
        <p14:creationId xmlns:p14="http://schemas.microsoft.com/office/powerpoint/2010/main" val="42373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9CEB18-4766-9B8C-1978-F0A9AEB73702}"/>
              </a:ext>
            </a:extLst>
          </p:cNvPr>
          <p:cNvSpPr>
            <a:spLocks noGrp="1"/>
          </p:cNvSpPr>
          <p:nvPr>
            <p:ph type="title"/>
          </p:nvPr>
        </p:nvSpPr>
        <p:spPr/>
        <p:txBody>
          <a:bodyPr/>
          <a:lstStyle/>
          <a:p>
            <a:r>
              <a:rPr lang="it-IT" err="1"/>
              <a:t>Keycloak</a:t>
            </a:r>
            <a:endParaRPr lang="it-IT"/>
          </a:p>
        </p:txBody>
      </p:sp>
      <p:sp>
        <p:nvSpPr>
          <p:cNvPr id="3" name="Segnaposto testo 2">
            <a:extLst>
              <a:ext uri="{FF2B5EF4-FFF2-40B4-BE49-F238E27FC236}">
                <a16:creationId xmlns:a16="http://schemas.microsoft.com/office/drawing/2014/main" id="{9B93BB15-F341-78E0-4621-F0BCDE5CC0A5}"/>
              </a:ext>
            </a:extLst>
          </p:cNvPr>
          <p:cNvSpPr>
            <a:spLocks noGrp="1"/>
          </p:cNvSpPr>
          <p:nvPr>
            <p:ph type="body" idx="1"/>
          </p:nvPr>
        </p:nvSpPr>
        <p:spPr>
          <a:xfrm>
            <a:off x="950786" y="1536633"/>
            <a:ext cx="5893074" cy="5222386"/>
          </a:xfrm>
        </p:spPr>
        <p:txBody>
          <a:bodyPr/>
          <a:lstStyle/>
          <a:p>
            <a:pPr marL="0" lvl="0" indent="0">
              <a:spcAft>
                <a:spcPts val="1600"/>
              </a:spcAft>
              <a:buNone/>
            </a:pPr>
            <a:r>
              <a:rPr lang="it-IT" sz="1600" b="1" err="1"/>
              <a:t>Keycloak</a:t>
            </a:r>
            <a:r>
              <a:rPr lang="it-IT" sz="1600" b="1"/>
              <a:t> è un prodotto</a:t>
            </a:r>
            <a:r>
              <a:rPr lang="it-IT" sz="1600"/>
              <a:t> software open source che</a:t>
            </a:r>
            <a:r>
              <a:rPr lang="it-IT" sz="1600" b="1"/>
              <a:t> abilita il Single </a:t>
            </a:r>
            <a:r>
              <a:rPr lang="it-IT" sz="1600" b="1" err="1"/>
              <a:t>Sign</a:t>
            </a:r>
            <a:r>
              <a:rPr lang="it-IT" sz="1600" b="1"/>
              <a:t>-On (SSO) con Identity Management e Access Management</a:t>
            </a:r>
            <a:r>
              <a:rPr lang="it-IT" sz="1600"/>
              <a:t> per applicazioni e servizi moderni. Questo software è scritto in Java e</a:t>
            </a:r>
            <a:r>
              <a:rPr lang="it-IT" sz="1600" b="1"/>
              <a:t> supporta i protocolli di federazione delle identità </a:t>
            </a:r>
            <a:r>
              <a:rPr lang="it-IT" sz="1600" err="1"/>
              <a:t>OpenID</a:t>
            </a:r>
            <a:r>
              <a:rPr lang="it-IT" sz="1600"/>
              <a:t> Connect (OIDC) / OAuth2.</a:t>
            </a:r>
          </a:p>
          <a:p>
            <a:pPr marL="0" lvl="0" indent="0">
              <a:spcAft>
                <a:spcPts val="1600"/>
              </a:spcAft>
              <a:buNone/>
            </a:pPr>
            <a:r>
              <a:rPr lang="it-IT" sz="1600"/>
              <a:t>Tra le principali caratteristiche</a:t>
            </a:r>
            <a:r>
              <a:rPr lang="it-IT" sz="1600" b="1"/>
              <a:t>, </a:t>
            </a:r>
            <a:r>
              <a:rPr lang="it-IT" sz="1600"/>
              <a:t>citiamo:</a:t>
            </a:r>
          </a:p>
          <a:p>
            <a:pPr>
              <a:buFont typeface="Arial" panose="020B0604020202020204" pitchFamily="34" charset="0"/>
              <a:buChar char="•"/>
            </a:pPr>
            <a:r>
              <a:rPr lang="it-IT" sz="1600" b="1"/>
              <a:t>Single </a:t>
            </a:r>
            <a:r>
              <a:rPr lang="it-IT" sz="1600" b="1" err="1"/>
              <a:t>Sign</a:t>
            </a:r>
            <a:r>
              <a:rPr lang="it-IT" sz="1600" b="1"/>
              <a:t>-On: </a:t>
            </a:r>
            <a:r>
              <a:rPr lang="it-IT" sz="1600"/>
              <a:t>coerentemente alla definizione fornita dall’IBM, il </a:t>
            </a:r>
            <a:r>
              <a:rPr lang="it-IT" sz="1600" b="1" i="1"/>
              <a:t>single </a:t>
            </a:r>
            <a:r>
              <a:rPr lang="it-IT" sz="1600" b="1" i="1" err="1"/>
              <a:t>sign</a:t>
            </a:r>
            <a:r>
              <a:rPr lang="it-IT" sz="1600" b="1" i="1"/>
              <a:t>-on </a:t>
            </a:r>
            <a:r>
              <a:rPr lang="it-IT" sz="1600"/>
              <a:t>è uno schema di autenticazione che consente agli utenti di accedere ad una sessione utilizzando un unico set di credenziali di accesso,;</a:t>
            </a:r>
          </a:p>
          <a:p>
            <a:pPr>
              <a:buFont typeface="Arial" panose="020B0604020202020204" pitchFamily="34" charset="0"/>
              <a:buChar char="•"/>
            </a:pPr>
            <a:r>
              <a:rPr lang="it-IT" sz="1600" b="1"/>
              <a:t>Supporto per protocolli standard</a:t>
            </a:r>
            <a:r>
              <a:rPr lang="it-IT" sz="1600"/>
              <a:t>;</a:t>
            </a:r>
          </a:p>
          <a:p>
            <a:pPr>
              <a:buFont typeface="Arial" panose="020B0604020202020204" pitchFamily="34" charset="0"/>
              <a:buChar char="•"/>
            </a:pPr>
            <a:r>
              <a:rPr lang="it-IT" sz="1600" b="1"/>
              <a:t>Applicazioni sicure </a:t>
            </a:r>
            <a:r>
              <a:rPr lang="it-IT" sz="1600"/>
              <a:t>dell'account e servizio semplificato;</a:t>
            </a:r>
          </a:p>
          <a:p>
            <a:pPr>
              <a:buFont typeface="Arial" panose="020B0604020202020204" pitchFamily="34" charset="0"/>
              <a:buChar char="•"/>
            </a:pPr>
            <a:r>
              <a:rPr lang="it-IT" sz="1600" b="1"/>
              <a:t>Delega dell'autenticazione </a:t>
            </a:r>
            <a:r>
              <a:rPr lang="it-IT" sz="1600"/>
              <a:t>(accesso tramite provider esterni);</a:t>
            </a:r>
          </a:p>
          <a:p>
            <a:pPr>
              <a:buFont typeface="Arial" panose="020B0604020202020204" pitchFamily="34" charset="0"/>
              <a:buChar char="•"/>
            </a:pPr>
            <a:r>
              <a:rPr lang="it-IT" sz="1600" b="1"/>
              <a:t>Compatibilità</a:t>
            </a:r>
            <a:r>
              <a:rPr lang="it-IT" sz="1600"/>
              <a:t> con i servizi di containerizzazione;</a:t>
            </a:r>
          </a:p>
          <a:p>
            <a:pPr>
              <a:buFont typeface="Arial" panose="020B0604020202020204" pitchFamily="34" charset="0"/>
              <a:buChar char="•"/>
            </a:pPr>
            <a:r>
              <a:rPr lang="it-IT" sz="1600"/>
              <a:t>Autenticazione tramite </a:t>
            </a:r>
            <a:r>
              <a:rPr lang="it-IT" sz="1600" b="1"/>
              <a:t>One Time Password </a:t>
            </a:r>
            <a:r>
              <a:rPr lang="it-IT" sz="1600"/>
              <a:t>(OTP) fornito da servizi come </a:t>
            </a:r>
            <a:r>
              <a:rPr lang="it-IT" sz="1600" err="1"/>
              <a:t>FreeOTP</a:t>
            </a:r>
            <a:r>
              <a:rPr lang="it-IT" sz="1600"/>
              <a:t> o Google </a:t>
            </a:r>
            <a:r>
              <a:rPr lang="it-IT" sz="1600" err="1"/>
              <a:t>Authenticator</a:t>
            </a:r>
            <a:r>
              <a:rPr lang="it-IT" sz="1600"/>
              <a:t>;</a:t>
            </a:r>
          </a:p>
          <a:p>
            <a:pPr>
              <a:buFont typeface="Arial" panose="020B0604020202020204" pitchFamily="34" charset="0"/>
              <a:buChar char="•"/>
            </a:pPr>
            <a:r>
              <a:rPr lang="it-IT" sz="1600"/>
              <a:t>Meccanismi di </a:t>
            </a:r>
            <a:r>
              <a:rPr lang="it-IT" sz="1600" b="1"/>
              <a:t>recupero credenziali;</a:t>
            </a:r>
            <a:endParaRPr lang="it-IT" sz="1600"/>
          </a:p>
        </p:txBody>
      </p:sp>
      <p:pic>
        <p:nvPicPr>
          <p:cNvPr id="4" name="Immagine 3" descr="Immagine che contiene logo, Elementi grafici, design, schermata&#10;&#10;Descrizione generata automaticamente">
            <a:extLst>
              <a:ext uri="{FF2B5EF4-FFF2-40B4-BE49-F238E27FC236}">
                <a16:creationId xmlns:a16="http://schemas.microsoft.com/office/drawing/2014/main" id="{C4BD1F44-E6E3-9347-A3F1-088B50EF38D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2222" y1="75417" x2="42222" y2="75417"/>
                        <a14:foregroundMark x1="50093" y1="76667" x2="50093" y2="76667"/>
                        <a14:foregroundMark x1="21296" y1="73750" x2="21296" y2="73750"/>
                        <a14:foregroundMark x1="27870" y1="75000" x2="27870" y2="75000"/>
                        <a14:foregroundMark x1="36667" y1="74306" x2="36667" y2="74306"/>
                        <a14:foregroundMark x1="55000" y1="76944" x2="55000" y2="76944"/>
                        <a14:foregroundMark x1="67685" y1="75972" x2="67685" y2="75972"/>
                        <a14:foregroundMark x1="72963" y1="74028" x2="72963" y2="74028"/>
                        <a14:backgroundMark x1="66759" y1="73889" x2="66759" y2="73889"/>
                        <a14:backgroundMark x1="54537" y1="77222" x2="54537" y2="77222"/>
                        <a14:backgroundMark x1="54815" y1="77222" x2="54815" y2="77222"/>
                        <a14:backgroundMark x1="54815" y1="77222" x2="54815" y2="77222"/>
                      </a14:backgroundRemoval>
                    </a14:imgEffect>
                  </a14:imgLayer>
                </a14:imgProps>
              </a:ext>
            </a:extLst>
          </a:blip>
          <a:stretch>
            <a:fillRect/>
          </a:stretch>
        </p:blipFill>
        <p:spPr>
          <a:xfrm>
            <a:off x="7324627" y="2592372"/>
            <a:ext cx="3676454" cy="2450970"/>
          </a:xfrm>
          <a:prstGeom prst="rect">
            <a:avLst/>
          </a:prstGeom>
        </p:spPr>
      </p:pic>
    </p:spTree>
    <p:extLst>
      <p:ext uri="{BB962C8B-B14F-4D97-AF65-F5344CB8AC3E}">
        <p14:creationId xmlns:p14="http://schemas.microsoft.com/office/powerpoint/2010/main" val="1890532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EED3B1-D0DD-2C5C-7D0A-5D416923C917}"/>
              </a:ext>
            </a:extLst>
          </p:cNvPr>
          <p:cNvSpPr>
            <a:spLocks noGrp="1"/>
          </p:cNvSpPr>
          <p:nvPr>
            <p:ph type="title"/>
          </p:nvPr>
        </p:nvSpPr>
        <p:spPr/>
        <p:txBody>
          <a:bodyPr/>
          <a:lstStyle/>
          <a:p>
            <a:r>
              <a:rPr lang="it-IT" err="1"/>
              <a:t>MongoDB</a:t>
            </a:r>
            <a:endParaRPr lang="it-IT"/>
          </a:p>
        </p:txBody>
      </p:sp>
      <p:sp>
        <p:nvSpPr>
          <p:cNvPr id="3" name="Segnaposto testo 2">
            <a:extLst>
              <a:ext uri="{FF2B5EF4-FFF2-40B4-BE49-F238E27FC236}">
                <a16:creationId xmlns:a16="http://schemas.microsoft.com/office/drawing/2014/main" id="{08CAFE23-F243-6994-FAA6-02C8AE793FBF}"/>
              </a:ext>
            </a:extLst>
          </p:cNvPr>
          <p:cNvSpPr>
            <a:spLocks noGrp="1"/>
          </p:cNvSpPr>
          <p:nvPr>
            <p:ph type="body" idx="1"/>
          </p:nvPr>
        </p:nvSpPr>
        <p:spPr>
          <a:xfrm>
            <a:off x="950719" y="1508351"/>
            <a:ext cx="5959061" cy="5194105"/>
          </a:xfrm>
        </p:spPr>
        <p:txBody>
          <a:bodyPr/>
          <a:lstStyle/>
          <a:p>
            <a:pPr marL="0" lvl="0" indent="0">
              <a:spcAft>
                <a:spcPts val="1600"/>
              </a:spcAft>
              <a:buNone/>
            </a:pPr>
            <a:r>
              <a:rPr lang="it-IT" sz="1600" b="1" err="1">
                <a:solidFill>
                  <a:schemeClr val="tx1"/>
                </a:solidFill>
              </a:rPr>
              <a:t>MongoDB</a:t>
            </a:r>
            <a:r>
              <a:rPr lang="it-IT" sz="1600" b="1">
                <a:solidFill>
                  <a:schemeClr val="tx1"/>
                </a:solidFill>
              </a:rPr>
              <a:t> </a:t>
            </a:r>
            <a:r>
              <a:rPr lang="it-IT" sz="1600">
                <a:solidFill>
                  <a:schemeClr val="tx1"/>
                </a:solidFill>
              </a:rPr>
              <a:t>è un sistema di gestione di database </a:t>
            </a:r>
            <a:r>
              <a:rPr lang="it-IT" sz="1600" err="1">
                <a:solidFill>
                  <a:schemeClr val="tx1"/>
                </a:solidFill>
              </a:rPr>
              <a:t>NoSQL</a:t>
            </a:r>
            <a:r>
              <a:rPr lang="it-IT" sz="1600">
                <a:solidFill>
                  <a:schemeClr val="tx1"/>
                </a:solidFill>
              </a:rPr>
              <a:t>. Si basa su un modello di dati flessibile chiamato "</a:t>
            </a:r>
            <a:r>
              <a:rPr lang="it-IT" sz="1600" b="1" i="1" err="1">
                <a:solidFill>
                  <a:schemeClr val="tx1"/>
                </a:solidFill>
              </a:rPr>
              <a:t>document-oriented</a:t>
            </a:r>
            <a:r>
              <a:rPr lang="it-IT" sz="1600">
                <a:solidFill>
                  <a:schemeClr val="tx1"/>
                </a:solidFill>
              </a:rPr>
              <a:t>", in cui i dati vengono memorizzati in documenti in formato JSON-like, chiamati BSON. Questi documenti vengono organizzati in </a:t>
            </a:r>
            <a:r>
              <a:rPr lang="it-IT" sz="1600" err="1">
                <a:solidFill>
                  <a:schemeClr val="tx1"/>
                </a:solidFill>
              </a:rPr>
              <a:t>collections</a:t>
            </a:r>
            <a:r>
              <a:rPr lang="it-IT" sz="1600">
                <a:solidFill>
                  <a:schemeClr val="tx1"/>
                </a:solidFill>
              </a:rPr>
              <a:t> che offrono una struttura molto flessibile per la memorizzazione e la gestione dei dati. Tra le principali caratteristiche offerte da </a:t>
            </a:r>
            <a:r>
              <a:rPr lang="it-IT" sz="1600" err="1">
                <a:solidFill>
                  <a:schemeClr val="tx1"/>
                </a:solidFill>
              </a:rPr>
              <a:t>MongoDB</a:t>
            </a:r>
            <a:r>
              <a:rPr lang="it-IT" sz="1600" b="1">
                <a:solidFill>
                  <a:schemeClr val="tx1"/>
                </a:solidFill>
              </a:rPr>
              <a:t>, </a:t>
            </a:r>
            <a:r>
              <a:rPr lang="it-IT" sz="1600">
                <a:solidFill>
                  <a:schemeClr val="tx1"/>
                </a:solidFill>
              </a:rPr>
              <a:t>troviamo:</a:t>
            </a:r>
          </a:p>
          <a:p>
            <a:pPr marL="171450" indent="-171450">
              <a:spcAft>
                <a:spcPts val="1600"/>
              </a:spcAft>
            </a:pPr>
            <a:r>
              <a:rPr lang="it-IT" sz="1600" b="1">
                <a:solidFill>
                  <a:schemeClr val="tx1"/>
                </a:solidFill>
              </a:rPr>
              <a:t>Modello di dati flessibile: </a:t>
            </a:r>
            <a:r>
              <a:rPr lang="it-IT" sz="1600">
                <a:solidFill>
                  <a:schemeClr val="tx1"/>
                </a:solidFill>
              </a:rPr>
              <a:t>schema dinamico per adattarsi facilmente ai cambiamenti dei dati;</a:t>
            </a:r>
          </a:p>
          <a:p>
            <a:pPr marL="171450" indent="-171450">
              <a:spcAft>
                <a:spcPts val="1600"/>
              </a:spcAft>
            </a:pPr>
            <a:r>
              <a:rPr lang="it-IT" sz="1600" b="1">
                <a:solidFill>
                  <a:schemeClr val="tx1"/>
                </a:solidFill>
              </a:rPr>
              <a:t>Alte prestazioni: </a:t>
            </a:r>
            <a:r>
              <a:rPr lang="it-IT" sz="1600">
                <a:solidFill>
                  <a:schemeClr val="tx1"/>
                </a:solidFill>
              </a:rPr>
              <a:t>velocità elevate di scrittura e lettura dei dati;</a:t>
            </a:r>
          </a:p>
          <a:p>
            <a:pPr marL="171450" indent="-171450">
              <a:spcAft>
                <a:spcPts val="1600"/>
              </a:spcAft>
            </a:pPr>
            <a:r>
              <a:rPr lang="it-IT" sz="1600" b="1">
                <a:solidFill>
                  <a:schemeClr val="tx1"/>
                </a:solidFill>
              </a:rPr>
              <a:t>Gestione dati complessi: </a:t>
            </a:r>
            <a:r>
              <a:rPr lang="it-IT" sz="1600">
                <a:solidFill>
                  <a:schemeClr val="tx1"/>
                </a:solidFill>
              </a:rPr>
              <a:t>supporto per dati complessi senza relazioni complesse;</a:t>
            </a:r>
          </a:p>
          <a:p>
            <a:pPr marL="171450" indent="-171450">
              <a:spcAft>
                <a:spcPts val="1600"/>
              </a:spcAft>
            </a:pPr>
            <a:r>
              <a:rPr lang="it-IT" sz="1600" b="1">
                <a:solidFill>
                  <a:schemeClr val="tx1"/>
                </a:solidFill>
              </a:rPr>
              <a:t>Facilità d'uso: </a:t>
            </a:r>
            <a:r>
              <a:rPr lang="it-IT" sz="1600">
                <a:solidFill>
                  <a:schemeClr val="tx1"/>
                </a:solidFill>
              </a:rPr>
              <a:t>sintassi JSON intuitiva per una gestione agevole dei dati;</a:t>
            </a:r>
          </a:p>
          <a:p>
            <a:pPr marL="171450" indent="-171450">
              <a:spcAft>
                <a:spcPts val="1600"/>
              </a:spcAft>
            </a:pPr>
            <a:r>
              <a:rPr lang="it-IT" sz="1600" b="1">
                <a:solidFill>
                  <a:schemeClr val="tx1"/>
                </a:solidFill>
              </a:rPr>
              <a:t>Operazioni di aggregazione: </a:t>
            </a:r>
            <a:r>
              <a:rPr lang="it-IT" sz="1600">
                <a:solidFill>
                  <a:schemeClr val="tx1"/>
                </a:solidFill>
              </a:rPr>
              <a:t>ampia gamma di operatori per query complesse.</a:t>
            </a:r>
          </a:p>
          <a:p>
            <a:endParaRPr lang="it-IT" sz="1600">
              <a:solidFill>
                <a:schemeClr val="tx1"/>
              </a:solidFill>
            </a:endParaRPr>
          </a:p>
        </p:txBody>
      </p:sp>
      <p:pic>
        <p:nvPicPr>
          <p:cNvPr id="4" name="Immagine 3" descr="Immagine che contiene testo, Elementi grafici, illustrazione, design&#10;&#10;Descrizione generata automaticamente">
            <a:extLst>
              <a:ext uri="{FF2B5EF4-FFF2-40B4-BE49-F238E27FC236}">
                <a16:creationId xmlns:a16="http://schemas.microsoft.com/office/drawing/2014/main" id="{7A1F31DD-E899-86BC-9E25-9848D43344F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22" b="97283" l="5435" r="95326">
                        <a14:foregroundMark x1="50217" y1="8043" x2="50217" y2="8043"/>
                        <a14:foregroundMark x1="49565" y1="4022" x2="49565" y2="4022"/>
                        <a14:foregroundMark x1="10652" y1="83370" x2="10652" y2="83370"/>
                        <a14:foregroundMark x1="5435" y1="83696" x2="5435" y2="83696"/>
                        <a14:foregroundMark x1="22500" y1="86957" x2="22500" y2="86957"/>
                        <a14:foregroundMark x1="35435" y1="86630" x2="35435" y2="86630"/>
                        <a14:foregroundMark x1="47174" y1="86739" x2="47174" y2="86739"/>
                        <a14:foregroundMark x1="46196" y1="94239" x2="46196" y2="94239"/>
                        <a14:foregroundMark x1="65109" y1="87391" x2="65109" y2="87391"/>
                        <a14:foregroundMark x1="71413" y1="85435" x2="71413" y2="85435"/>
                        <a14:foregroundMark x1="91087" y1="84130" x2="91087" y2="84130"/>
                        <a14:foregroundMark x1="48696" y1="97283" x2="48696" y2="97283"/>
                        <a14:foregroundMark x1="95326" y1="87174" x2="95326" y2="87174"/>
                      </a14:backgroundRemoval>
                    </a14:imgEffect>
                  </a14:imgLayer>
                </a14:imgProps>
              </a:ext>
            </a:extLst>
          </a:blip>
          <a:stretch>
            <a:fillRect/>
          </a:stretch>
        </p:blipFill>
        <p:spPr>
          <a:xfrm>
            <a:off x="7814662" y="2461578"/>
            <a:ext cx="2715078" cy="2715078"/>
          </a:xfrm>
          <a:prstGeom prst="rect">
            <a:avLst/>
          </a:prstGeom>
        </p:spPr>
      </p:pic>
    </p:spTree>
    <p:extLst>
      <p:ext uri="{BB962C8B-B14F-4D97-AF65-F5344CB8AC3E}">
        <p14:creationId xmlns:p14="http://schemas.microsoft.com/office/powerpoint/2010/main" val="4021138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C7F6D8-4A19-E540-BA3C-BA66D75524A8}"/>
              </a:ext>
            </a:extLst>
          </p:cNvPr>
          <p:cNvSpPr>
            <a:spLocks noGrp="1"/>
          </p:cNvSpPr>
          <p:nvPr>
            <p:ph type="title"/>
          </p:nvPr>
        </p:nvSpPr>
        <p:spPr/>
        <p:txBody>
          <a:bodyPr/>
          <a:lstStyle/>
          <a:p>
            <a:r>
              <a:rPr lang="en"/>
              <a:t>Hashicorp Vault</a:t>
            </a:r>
            <a:endParaRPr lang="it-IT"/>
          </a:p>
        </p:txBody>
      </p:sp>
      <p:sp>
        <p:nvSpPr>
          <p:cNvPr id="3" name="Segnaposto testo 2">
            <a:extLst>
              <a:ext uri="{FF2B5EF4-FFF2-40B4-BE49-F238E27FC236}">
                <a16:creationId xmlns:a16="http://schemas.microsoft.com/office/drawing/2014/main" id="{5B5785E4-130C-8563-8898-55AFBE680F65}"/>
              </a:ext>
            </a:extLst>
          </p:cNvPr>
          <p:cNvSpPr>
            <a:spLocks noGrp="1"/>
          </p:cNvSpPr>
          <p:nvPr>
            <p:ph type="body" idx="1"/>
          </p:nvPr>
        </p:nvSpPr>
        <p:spPr>
          <a:xfrm>
            <a:off x="950720" y="1395231"/>
            <a:ext cx="6449322" cy="4555200"/>
          </a:xfrm>
        </p:spPr>
        <p:txBody>
          <a:bodyPr/>
          <a:lstStyle/>
          <a:p>
            <a:pPr marL="0" lvl="0" indent="0">
              <a:spcAft>
                <a:spcPts val="1600"/>
              </a:spcAft>
              <a:buNone/>
            </a:pPr>
            <a:r>
              <a:rPr lang="it-IT" sz="1600" dirty="0" err="1"/>
              <a:t>HashiCorp</a:t>
            </a:r>
            <a:r>
              <a:rPr lang="it-IT" sz="1600" dirty="0"/>
              <a:t> </a:t>
            </a:r>
            <a:r>
              <a:rPr lang="it-IT" sz="1600" dirty="0" err="1"/>
              <a:t>Vault</a:t>
            </a:r>
            <a:r>
              <a:rPr lang="it-IT" sz="1600" dirty="0"/>
              <a:t> è uno strumento progettato per la gestione sicura di segreti, password, chiavi API, certificati e altri dati sensibili utilizzati nelle moderne applicazioni e infrastrutture IT. Tra le principali caratteristiche, troviamo:</a:t>
            </a:r>
          </a:p>
          <a:p>
            <a:pPr marL="171450" indent="-171450">
              <a:spcAft>
                <a:spcPts val="1600"/>
              </a:spcAft>
            </a:pPr>
            <a:r>
              <a:rPr lang="it-IT" sz="1600" b="1" dirty="0"/>
              <a:t>Gestione sicura dei segreti</a:t>
            </a:r>
            <a:r>
              <a:rPr lang="it-IT" sz="1600" dirty="0"/>
              <a:t>: </a:t>
            </a:r>
            <a:r>
              <a:rPr lang="it-IT" sz="1600" dirty="0" err="1"/>
              <a:t>Vault</a:t>
            </a:r>
            <a:r>
              <a:rPr lang="it-IT" sz="1600" dirty="0"/>
              <a:t> offre un modo sicuro per memorizzare, gestire e distribuire segreti sensibili, come password, token, chiavi di crittografia, senza la necessità di archiviarli nei file di configurazione o in altri luoghi non sicuri;</a:t>
            </a:r>
          </a:p>
          <a:p>
            <a:pPr marL="171450" indent="-171450">
              <a:spcAft>
                <a:spcPts val="1600"/>
              </a:spcAft>
            </a:pPr>
            <a:r>
              <a:rPr lang="it-IT" sz="1600" b="1" dirty="0"/>
              <a:t>Architettura</a:t>
            </a:r>
            <a:r>
              <a:rPr lang="it-IT" sz="1600" dirty="0"/>
              <a:t> </a:t>
            </a:r>
            <a:r>
              <a:rPr lang="it-IT" sz="1600" b="1" dirty="0"/>
              <a:t>flessibile</a:t>
            </a:r>
            <a:r>
              <a:rPr lang="it-IT" sz="1600" dirty="0"/>
              <a:t>: </a:t>
            </a:r>
            <a:r>
              <a:rPr lang="it-IT" sz="1600" dirty="0" err="1"/>
              <a:t>Vault</a:t>
            </a:r>
            <a:r>
              <a:rPr lang="it-IT" sz="1600" dirty="0"/>
              <a:t> è progettato con un'architettura modulare che consente l'integrazione con varie fonti di autenticazione e </a:t>
            </a:r>
            <a:r>
              <a:rPr lang="it-IT" sz="1600" dirty="0" err="1"/>
              <a:t>backend</a:t>
            </a:r>
            <a:r>
              <a:rPr lang="it-IT" sz="1600" dirty="0"/>
              <a:t> per la memorizzazione dei dati (database, ecc.);</a:t>
            </a:r>
          </a:p>
          <a:p>
            <a:pPr marL="171450" indent="-171450">
              <a:spcAft>
                <a:spcPts val="1600"/>
              </a:spcAft>
            </a:pPr>
            <a:r>
              <a:rPr lang="it-IT" sz="1600" b="1" dirty="0"/>
              <a:t>Politiche di accesso e controllo granulare</a:t>
            </a:r>
            <a:r>
              <a:rPr lang="it-IT" sz="1600" dirty="0"/>
              <a:t>: </a:t>
            </a:r>
            <a:r>
              <a:rPr lang="it-IT" sz="1600" dirty="0" err="1"/>
              <a:t>Vault</a:t>
            </a:r>
            <a:r>
              <a:rPr lang="it-IT" sz="1600" dirty="0"/>
              <a:t> offre politiche di accesso flessibili e controlli granulari per garantire che solo le applicazioni e gli utenti autorizzati possano accedere ai segreti appropriati;</a:t>
            </a:r>
          </a:p>
          <a:p>
            <a:pPr marL="171450" indent="-171450">
              <a:spcAft>
                <a:spcPts val="1600"/>
              </a:spcAft>
            </a:pPr>
            <a:r>
              <a:rPr lang="it-IT" sz="1600" b="1" dirty="0"/>
              <a:t>Audit e registrazione dettagliati</a:t>
            </a:r>
            <a:r>
              <a:rPr lang="it-IT" sz="1600" dirty="0"/>
              <a:t>: registra in modo dettagliato tutte le attività di accesso e utilizzo dei segreti, consentendo una tracciabilità e un auditing completo per conformarsi ai requisiti di sicurezza e conformità;</a:t>
            </a:r>
          </a:p>
          <a:p>
            <a:pPr marL="0" lvl="0" indent="0">
              <a:spcAft>
                <a:spcPts val="1600"/>
              </a:spcAft>
              <a:buNone/>
            </a:pPr>
            <a:endParaRPr lang="it-IT" sz="1600" dirty="0"/>
          </a:p>
          <a:p>
            <a:endParaRPr lang="it-IT" dirty="0"/>
          </a:p>
        </p:txBody>
      </p:sp>
      <p:pic>
        <p:nvPicPr>
          <p:cNvPr id="4" name="Immagine 3" descr="Immagine che contiene schermata, quadrato, nero, design&#10;&#10;Descrizione generata automaticamente">
            <a:extLst>
              <a:ext uri="{FF2B5EF4-FFF2-40B4-BE49-F238E27FC236}">
                <a16:creationId xmlns:a16="http://schemas.microsoft.com/office/drawing/2014/main" id="{8693D42E-31E7-B875-0038-A8BF82AFB079}"/>
              </a:ext>
            </a:extLst>
          </p:cNvPr>
          <p:cNvPicPr>
            <a:picLocks noChangeAspect="1"/>
          </p:cNvPicPr>
          <p:nvPr/>
        </p:nvPicPr>
        <p:blipFill>
          <a:blip r:embed="rId2"/>
          <a:stretch>
            <a:fillRect/>
          </a:stretch>
        </p:blipFill>
        <p:spPr>
          <a:xfrm>
            <a:off x="8398186" y="2526383"/>
            <a:ext cx="2603263" cy="2603263"/>
          </a:xfrm>
          <a:prstGeom prst="rect">
            <a:avLst/>
          </a:prstGeom>
        </p:spPr>
      </p:pic>
    </p:spTree>
    <p:extLst>
      <p:ext uri="{BB962C8B-B14F-4D97-AF65-F5344CB8AC3E}">
        <p14:creationId xmlns:p14="http://schemas.microsoft.com/office/powerpoint/2010/main" val="2167248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327A3B-7DC5-8CE0-F1CA-AE9F0AC372B3}"/>
              </a:ext>
            </a:extLst>
          </p:cNvPr>
          <p:cNvSpPr>
            <a:spLocks noGrp="1"/>
          </p:cNvSpPr>
          <p:nvPr>
            <p:ph type="title"/>
          </p:nvPr>
        </p:nvSpPr>
        <p:spPr/>
        <p:txBody>
          <a:bodyPr/>
          <a:lstStyle/>
          <a:p>
            <a:r>
              <a:rPr lang="it-IT" dirty="0"/>
              <a:t>Configurazione di </a:t>
            </a:r>
            <a:r>
              <a:rPr lang="it-IT" dirty="0" err="1"/>
              <a:t>Vault</a:t>
            </a:r>
            <a:endParaRPr lang="it-IT" dirty="0"/>
          </a:p>
        </p:txBody>
      </p:sp>
      <p:pic>
        <p:nvPicPr>
          <p:cNvPr id="5" name="Immagine 4" descr="Immagine che contiene testo, schermata, software, Icona del computer&#10;&#10;Il contenuto generato dall'IA potrebbe non essere corretto.">
            <a:extLst>
              <a:ext uri="{FF2B5EF4-FFF2-40B4-BE49-F238E27FC236}">
                <a16:creationId xmlns:a16="http://schemas.microsoft.com/office/drawing/2014/main" id="{06C2AE06-8B0A-961C-3F2C-61D626F18A02}"/>
              </a:ext>
            </a:extLst>
          </p:cNvPr>
          <p:cNvPicPr>
            <a:picLocks noChangeAspect="1"/>
          </p:cNvPicPr>
          <p:nvPr/>
        </p:nvPicPr>
        <p:blipFill>
          <a:blip r:embed="rId2"/>
          <a:stretch>
            <a:fillRect/>
          </a:stretch>
        </p:blipFill>
        <p:spPr>
          <a:xfrm>
            <a:off x="1782032" y="1580967"/>
            <a:ext cx="8624759" cy="4490381"/>
          </a:xfrm>
          <a:prstGeom prst="rect">
            <a:avLst/>
          </a:prstGeom>
        </p:spPr>
      </p:pic>
    </p:spTree>
    <p:extLst>
      <p:ext uri="{BB962C8B-B14F-4D97-AF65-F5344CB8AC3E}">
        <p14:creationId xmlns:p14="http://schemas.microsoft.com/office/powerpoint/2010/main" val="3062835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1A8C99-9C3F-CDC6-BAFC-83A81B2D9414}"/>
              </a:ext>
            </a:extLst>
          </p:cNvPr>
          <p:cNvSpPr>
            <a:spLocks noGrp="1"/>
          </p:cNvSpPr>
          <p:nvPr>
            <p:ph type="title"/>
          </p:nvPr>
        </p:nvSpPr>
        <p:spPr/>
        <p:txBody>
          <a:bodyPr/>
          <a:lstStyle/>
          <a:p>
            <a:r>
              <a:rPr lang="it-IT" err="1"/>
              <a:t>Ngnix</a:t>
            </a:r>
            <a:r>
              <a:rPr lang="it-IT"/>
              <a:t> Web Server</a:t>
            </a:r>
          </a:p>
        </p:txBody>
      </p:sp>
      <p:sp>
        <p:nvSpPr>
          <p:cNvPr id="3" name="Segnaposto testo 2">
            <a:extLst>
              <a:ext uri="{FF2B5EF4-FFF2-40B4-BE49-F238E27FC236}">
                <a16:creationId xmlns:a16="http://schemas.microsoft.com/office/drawing/2014/main" id="{CDF52AA4-A7C6-910A-411D-9EE28330C744}"/>
              </a:ext>
            </a:extLst>
          </p:cNvPr>
          <p:cNvSpPr>
            <a:spLocks noGrp="1"/>
          </p:cNvSpPr>
          <p:nvPr>
            <p:ph type="body" idx="1"/>
          </p:nvPr>
        </p:nvSpPr>
        <p:spPr>
          <a:xfrm>
            <a:off x="950786" y="2036253"/>
            <a:ext cx="7328998" cy="3553842"/>
          </a:xfrm>
        </p:spPr>
        <p:txBody>
          <a:bodyPr/>
          <a:lstStyle/>
          <a:p>
            <a:r>
              <a:rPr lang="it-IT"/>
              <a:t>NGINX è un software open-source utilizzato come web server, reverse proxy e load </a:t>
            </a:r>
            <a:r>
              <a:rPr lang="it-IT" err="1"/>
              <a:t>balancer</a:t>
            </a:r>
            <a:r>
              <a:rPr lang="it-IT"/>
              <a:t>, progettato per gestire un elevato numero di connessioni concorrenti in modo efficiente.</a:t>
            </a:r>
          </a:p>
          <a:p>
            <a:r>
              <a:rPr lang="it-IT"/>
              <a:t>NGINX si posiziona tra Internet e i servizi interni, fungendo da punto di ingresso unico (Single Entry Point) per tutte le richieste HTTP/HTTPS.</a:t>
            </a:r>
          </a:p>
          <a:p>
            <a:r>
              <a:rPr lang="it-IT"/>
              <a:t>Nella nostra app è stato configurato come </a:t>
            </a:r>
            <a:r>
              <a:rPr lang="it-IT" b="1"/>
              <a:t>reverse proxy per HTTPS</a:t>
            </a:r>
            <a:r>
              <a:rPr lang="it-IT"/>
              <a:t>: le comunicazioni tra i client e NGINX sono crittografate, proteggendo i dati in transito, mentre il back-end può continuare a comunicare in HTTP.</a:t>
            </a:r>
          </a:p>
          <a:p>
            <a:endParaRPr lang="it-IT"/>
          </a:p>
        </p:txBody>
      </p:sp>
      <p:pic>
        <p:nvPicPr>
          <p:cNvPr id="5" name="Immagine 4" descr="Immagine che contiene Elementi grafici, Policromia, Carattere, verde&#10;&#10;Il contenuto generato dall'IA potrebbe non essere corretto.">
            <a:extLst>
              <a:ext uri="{FF2B5EF4-FFF2-40B4-BE49-F238E27FC236}">
                <a16:creationId xmlns:a16="http://schemas.microsoft.com/office/drawing/2014/main" id="{643BB92F-59AE-2FC1-D31B-DFF801D3E7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9660" y="2505380"/>
            <a:ext cx="2033141" cy="2333467"/>
          </a:xfrm>
          <a:prstGeom prst="rect">
            <a:avLst/>
          </a:prstGeom>
        </p:spPr>
      </p:pic>
    </p:spTree>
    <p:extLst>
      <p:ext uri="{BB962C8B-B14F-4D97-AF65-F5344CB8AC3E}">
        <p14:creationId xmlns:p14="http://schemas.microsoft.com/office/powerpoint/2010/main" val="774015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362A4-85FB-46D8-1B1A-32CA8227597B}"/>
              </a:ext>
            </a:extLst>
          </p:cNvPr>
          <p:cNvSpPr>
            <a:spLocks noGrp="1"/>
          </p:cNvSpPr>
          <p:nvPr>
            <p:ph type="title"/>
          </p:nvPr>
        </p:nvSpPr>
        <p:spPr/>
        <p:txBody>
          <a:bodyPr/>
          <a:lstStyle/>
          <a:p>
            <a:r>
              <a:rPr lang="it-IT" err="1"/>
              <a:t>Ngnix</a:t>
            </a:r>
            <a:r>
              <a:rPr lang="it-IT"/>
              <a:t> Web Server</a:t>
            </a:r>
          </a:p>
        </p:txBody>
      </p:sp>
      <p:sp>
        <p:nvSpPr>
          <p:cNvPr id="3" name="Segnaposto testo 2">
            <a:extLst>
              <a:ext uri="{FF2B5EF4-FFF2-40B4-BE49-F238E27FC236}">
                <a16:creationId xmlns:a16="http://schemas.microsoft.com/office/drawing/2014/main" id="{6C13F666-C693-7E0A-713D-1BF21A48EDBE}"/>
              </a:ext>
            </a:extLst>
          </p:cNvPr>
          <p:cNvSpPr>
            <a:spLocks noGrp="1"/>
          </p:cNvSpPr>
          <p:nvPr>
            <p:ph type="body" idx="1"/>
          </p:nvPr>
        </p:nvSpPr>
        <p:spPr>
          <a:xfrm>
            <a:off x="950752" y="1480072"/>
            <a:ext cx="10287320" cy="4555200"/>
          </a:xfrm>
        </p:spPr>
        <p:txBody>
          <a:bodyPr/>
          <a:lstStyle/>
          <a:p>
            <a:r>
              <a:rPr lang="it-IT"/>
              <a:t>NGINX è l’unico punto di ingresso (Gateway) per l'intera infrastruttura. Il suo ruolo è disaccoppiare la rete pubblica dai servizi di </a:t>
            </a:r>
            <a:r>
              <a:rPr lang="it-IT" err="1"/>
              <a:t>backend</a:t>
            </a:r>
            <a:r>
              <a:rPr lang="it-IT"/>
              <a:t> (Spring Boot, </a:t>
            </a:r>
            <a:r>
              <a:rPr lang="it-IT" err="1"/>
              <a:t>Keycloak</a:t>
            </a:r>
            <a:r>
              <a:rPr lang="it-IT"/>
              <a:t>, Database), garantendo che nessuna richiesta raggiunga i dati sensibili senza essere prima filtrata .</a:t>
            </a:r>
            <a:endParaRPr lang="it-IT" b="1"/>
          </a:p>
          <a:p>
            <a:r>
              <a:rPr lang="it-IT"/>
              <a:t>NGINX agisce da scudo perimetrale. Nessun container è esposto direttamente su Internet; NGINX intercetta tutto il traffico, nascondendo la topologia della rete interna e riducendo la superficie di attacco (</a:t>
            </a:r>
            <a:r>
              <a:rPr lang="it-IT" b="1"/>
              <a:t>Network </a:t>
            </a:r>
            <a:r>
              <a:rPr lang="it-IT" b="1" err="1"/>
              <a:t>Segmentation</a:t>
            </a:r>
            <a:r>
              <a:rPr lang="it-IT"/>
              <a:t>).</a:t>
            </a:r>
          </a:p>
          <a:p>
            <a:r>
              <a:rPr lang="it-IT" b="1"/>
              <a:t>Gestione Crittografica (TLS </a:t>
            </a:r>
            <a:r>
              <a:rPr lang="it-IT" b="1" err="1"/>
              <a:t>Termination</a:t>
            </a:r>
            <a:r>
              <a:rPr lang="it-IT" b="1"/>
              <a:t>):</a:t>
            </a:r>
            <a:r>
              <a:rPr lang="it-IT"/>
              <a:t> Centralizza la gestione dei certificati X.509 e la crittografia. È configurato per accettare esclusivamente protocolli sicuri (</a:t>
            </a:r>
            <a:r>
              <a:rPr lang="it-IT" b="1"/>
              <a:t>TLS 1.2 e 1.3</a:t>
            </a:r>
            <a:r>
              <a:rPr lang="it-IT"/>
              <a:t>), garantendo la confidenzialità e l'integrità dei dati in transito.</a:t>
            </a:r>
          </a:p>
          <a:p>
            <a:r>
              <a:rPr lang="it-IT" b="1"/>
              <a:t>Protezione Attiva e </a:t>
            </a:r>
            <a:r>
              <a:rPr lang="it-IT" b="1" err="1"/>
              <a:t>Hardening</a:t>
            </a:r>
            <a:r>
              <a:rPr lang="it-IT" b="1"/>
              <a:t>:</a:t>
            </a:r>
            <a:r>
              <a:rPr lang="it-IT"/>
              <a:t> applica politiche di sicurezza avanzate come il </a:t>
            </a:r>
            <a:r>
              <a:rPr lang="it-IT" b="1"/>
              <a:t>Rate </a:t>
            </a:r>
            <a:r>
              <a:rPr lang="it-IT" b="1" err="1"/>
              <a:t>Limiting</a:t>
            </a:r>
            <a:r>
              <a:rPr lang="it-IT"/>
              <a:t> (per mitigare attacchi </a:t>
            </a:r>
            <a:r>
              <a:rPr lang="it-IT" err="1"/>
              <a:t>DoS</a:t>
            </a:r>
            <a:r>
              <a:rPr lang="it-IT"/>
              <a:t>) e l'iniezione di Security </a:t>
            </a:r>
            <a:r>
              <a:rPr lang="it-IT" err="1"/>
              <a:t>Headers</a:t>
            </a:r>
            <a:r>
              <a:rPr lang="it-IT"/>
              <a:t> , filtrando richieste malformate o metodi HTTP non necessari o vietati dalla nostra configurazione. </a:t>
            </a:r>
          </a:p>
          <a:p>
            <a:endParaRPr lang="it-IT"/>
          </a:p>
        </p:txBody>
      </p:sp>
    </p:spTree>
    <p:extLst>
      <p:ext uri="{BB962C8B-B14F-4D97-AF65-F5344CB8AC3E}">
        <p14:creationId xmlns:p14="http://schemas.microsoft.com/office/powerpoint/2010/main" val="3826636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AC82C-09A7-72BC-AF67-895626380013}"/>
              </a:ext>
            </a:extLst>
          </p:cNvPr>
          <p:cNvSpPr>
            <a:spLocks noGrp="1"/>
          </p:cNvSpPr>
          <p:nvPr>
            <p:ph type="title"/>
          </p:nvPr>
        </p:nvSpPr>
        <p:spPr/>
        <p:txBody>
          <a:bodyPr/>
          <a:lstStyle/>
          <a:p>
            <a:pPr algn="ctr"/>
            <a:r>
              <a:rPr lang="it-IT"/>
              <a:t>RBAC</a:t>
            </a:r>
          </a:p>
        </p:txBody>
      </p:sp>
      <p:sp>
        <p:nvSpPr>
          <p:cNvPr id="3" name="Segnaposto testo 2">
            <a:extLst>
              <a:ext uri="{FF2B5EF4-FFF2-40B4-BE49-F238E27FC236}">
                <a16:creationId xmlns:a16="http://schemas.microsoft.com/office/drawing/2014/main" id="{A5957B3C-15A9-F8C1-B3CA-1E33035A05C8}"/>
              </a:ext>
            </a:extLst>
          </p:cNvPr>
          <p:cNvSpPr>
            <a:spLocks noGrp="1"/>
          </p:cNvSpPr>
          <p:nvPr>
            <p:ph type="body" idx="1"/>
          </p:nvPr>
        </p:nvSpPr>
        <p:spPr>
          <a:xfrm>
            <a:off x="950719" y="1430549"/>
            <a:ext cx="10287320" cy="4960824"/>
          </a:xfrm>
        </p:spPr>
        <p:txBody>
          <a:bodyPr/>
          <a:lstStyle/>
          <a:p>
            <a:r>
              <a:rPr lang="it-IT" sz="1820"/>
              <a:t>Il </a:t>
            </a:r>
            <a:r>
              <a:rPr lang="it-IT" sz="1820" b="1" err="1"/>
              <a:t>Role-Based</a:t>
            </a:r>
            <a:r>
              <a:rPr lang="it-IT" sz="1820" b="1"/>
              <a:t> Access Control (RBAC)</a:t>
            </a:r>
            <a:r>
              <a:rPr lang="it-IT" sz="1820"/>
              <a:t> è un modello standard di controllo degli accessi in cui le autorizzazioni alle risorse non sono assegnate direttamente agli utenti, ma ai </a:t>
            </a:r>
            <a:r>
              <a:rPr lang="it-IT" sz="1820" b="1"/>
              <a:t>ruoli</a:t>
            </a:r>
            <a:r>
              <a:rPr lang="it-IT" sz="1820"/>
              <a:t> che essi ricoprono all’interno di un’organizzazione.</a:t>
            </a:r>
            <a:br>
              <a:rPr lang="it-IT" sz="1820"/>
            </a:br>
            <a:r>
              <a:rPr lang="it-IT" sz="1820"/>
              <a:t>Il modello si basa su componenti ben definiti: </a:t>
            </a:r>
            <a:r>
              <a:rPr lang="it-IT" sz="1820" b="1"/>
              <a:t>utenti</a:t>
            </a:r>
            <a:r>
              <a:rPr lang="it-IT" sz="1820"/>
              <a:t>, </a:t>
            </a:r>
            <a:r>
              <a:rPr lang="it-IT" sz="1820" b="1"/>
              <a:t>ruoli</a:t>
            </a:r>
            <a:r>
              <a:rPr lang="it-IT" sz="1820"/>
              <a:t>, </a:t>
            </a:r>
            <a:r>
              <a:rPr lang="it-IT" sz="1820" b="1"/>
              <a:t>oggetti</a:t>
            </a:r>
            <a:r>
              <a:rPr lang="it-IT" sz="1820"/>
              <a:t> (risorse), </a:t>
            </a:r>
            <a:r>
              <a:rPr lang="it-IT" sz="1820" b="1"/>
              <a:t>operazioni</a:t>
            </a:r>
            <a:r>
              <a:rPr lang="it-IT" sz="1820"/>
              <a:t>, </a:t>
            </a:r>
            <a:r>
              <a:rPr lang="it-IT" sz="1820" b="1"/>
              <a:t>permessi</a:t>
            </a:r>
            <a:r>
              <a:rPr lang="it-IT" sz="1820"/>
              <a:t>, </a:t>
            </a:r>
            <a:r>
              <a:rPr lang="it-IT" sz="1820" b="1"/>
              <a:t>assegnazioni di ruolo</a:t>
            </a:r>
            <a:r>
              <a:rPr lang="it-IT" sz="1820"/>
              <a:t> e </a:t>
            </a:r>
            <a:r>
              <a:rPr lang="it-IT" sz="1820" b="1"/>
              <a:t>sessioni</a:t>
            </a:r>
            <a:r>
              <a:rPr lang="it-IT" sz="1820"/>
              <a:t>.</a:t>
            </a:r>
          </a:p>
          <a:p>
            <a:r>
              <a:rPr lang="it-IT" sz="1820"/>
              <a:t>Un </a:t>
            </a:r>
            <a:r>
              <a:rPr lang="it-IT" sz="1820" b="1"/>
              <a:t>permesso</a:t>
            </a:r>
            <a:r>
              <a:rPr lang="it-IT" sz="1820"/>
              <a:t> rappresenta l’autorizzazione a eseguire una specifica operazione su una determinata risorsa ed è associato a un ruolo. Gli utenti ottengono i permessi in modo indiretto, attraverso l’assegnazione ai ruoli, e durante una sessione possono attivare solo un sottoinsieme dei ruoli disponibili.</a:t>
            </a:r>
          </a:p>
          <a:p>
            <a:r>
              <a:rPr lang="it-IT" sz="1820"/>
              <a:t>Uno dei principi fondamentali su cui si fonda RBAC è il </a:t>
            </a:r>
            <a:r>
              <a:rPr lang="it-IT" sz="1820" b="1" err="1"/>
              <a:t>Least</a:t>
            </a:r>
            <a:r>
              <a:rPr lang="it-IT" sz="1820" b="1"/>
              <a:t> </a:t>
            </a:r>
            <a:r>
              <a:rPr lang="it-IT" sz="1820" b="1" err="1"/>
              <a:t>Privilege</a:t>
            </a:r>
            <a:r>
              <a:rPr lang="it-IT" sz="1820" b="1"/>
              <a:t> (principio del minimo privilegio)</a:t>
            </a:r>
            <a:r>
              <a:rPr lang="it-IT" sz="1820"/>
              <a:t>, secondo cui ogni ruolo deve includere </a:t>
            </a:r>
            <a:r>
              <a:rPr lang="it-IT" sz="1820" b="1"/>
              <a:t>esclusivamente il minimo insieme di permessi necessari</a:t>
            </a:r>
            <a:r>
              <a:rPr lang="it-IT" sz="1820"/>
              <a:t> allo svolgimento delle attività previste. In questo modo si riduce la superficie di attacco e si limita l’impatto di errori, abusi o compromissioni di account, evitando la concessione di privilegi eccessivi.</a:t>
            </a:r>
          </a:p>
          <a:p>
            <a:r>
              <a:rPr lang="it-IT" sz="1820"/>
              <a:t>Nel nostro progetto, questo è stato realizzato definendo ruoli granulari su </a:t>
            </a:r>
            <a:r>
              <a:rPr lang="it-IT" sz="1820" err="1"/>
              <a:t>Keycloak</a:t>
            </a:r>
            <a:r>
              <a:rPr lang="it-IT" sz="1820"/>
              <a:t>.</a:t>
            </a:r>
          </a:p>
          <a:p>
            <a:pPr lvl="1"/>
            <a:r>
              <a:rPr lang="it-IT" sz="1820" b="1"/>
              <a:t>User:</a:t>
            </a:r>
            <a:r>
              <a:rPr lang="it-IT" sz="1820"/>
              <a:t> può solo visualizzare il menu e prenotare </a:t>
            </a:r>
          </a:p>
          <a:p>
            <a:pPr lvl="1"/>
            <a:r>
              <a:rPr lang="it-IT" sz="1820" b="1"/>
              <a:t>Gestore:</a:t>
            </a:r>
            <a:r>
              <a:rPr lang="it-IT" sz="1820"/>
              <a:t> può modificare i prezzi e i piatti.</a:t>
            </a:r>
          </a:p>
          <a:p>
            <a:endParaRPr lang="it-IT"/>
          </a:p>
          <a:p>
            <a:pPr marL="186220" indent="0">
              <a:buNone/>
            </a:pPr>
            <a:endParaRPr lang="it-IT"/>
          </a:p>
          <a:p>
            <a:pPr marL="186220" indent="0">
              <a:buNone/>
            </a:pPr>
            <a:endParaRPr lang="it-IT"/>
          </a:p>
        </p:txBody>
      </p:sp>
    </p:spTree>
    <p:extLst>
      <p:ext uri="{BB962C8B-B14F-4D97-AF65-F5344CB8AC3E}">
        <p14:creationId xmlns:p14="http://schemas.microsoft.com/office/powerpoint/2010/main" val="11832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D69BB0-ED1C-FD36-2036-E652D307FD5A}"/>
              </a:ext>
            </a:extLst>
          </p:cNvPr>
          <p:cNvSpPr>
            <a:spLocks noGrp="1"/>
          </p:cNvSpPr>
          <p:nvPr>
            <p:ph type="title"/>
          </p:nvPr>
        </p:nvSpPr>
        <p:spPr/>
        <p:txBody>
          <a:bodyPr/>
          <a:lstStyle/>
          <a:p>
            <a:pPr algn="ctr"/>
            <a:r>
              <a:rPr lang="it-IT"/>
              <a:t>RBAC</a:t>
            </a:r>
          </a:p>
        </p:txBody>
      </p:sp>
      <p:sp>
        <p:nvSpPr>
          <p:cNvPr id="3" name="Segnaposto testo 2">
            <a:extLst>
              <a:ext uri="{FF2B5EF4-FFF2-40B4-BE49-F238E27FC236}">
                <a16:creationId xmlns:a16="http://schemas.microsoft.com/office/drawing/2014/main" id="{249DA29B-6735-406D-F272-87E198A277AF}"/>
              </a:ext>
            </a:extLst>
          </p:cNvPr>
          <p:cNvSpPr>
            <a:spLocks noGrp="1"/>
          </p:cNvSpPr>
          <p:nvPr>
            <p:ph type="body" idx="1"/>
          </p:nvPr>
        </p:nvSpPr>
        <p:spPr/>
        <p:txBody>
          <a:bodyPr/>
          <a:lstStyle/>
          <a:p>
            <a:r>
              <a:rPr lang="it-IT"/>
              <a:t>Inoltre, per non creare conflitti, un gestore, qualora volesse ordinare un piatto dal menù, non può farlo dal suo account privilegiato ma deve disporre o creare un account user (non privilegiato).</a:t>
            </a:r>
          </a:p>
          <a:p>
            <a:r>
              <a:rPr lang="it-IT"/>
              <a:t>Un secondo principio chiave è la </a:t>
            </a:r>
            <a:r>
              <a:rPr lang="it-IT" b="1" err="1"/>
              <a:t>Separation</a:t>
            </a:r>
            <a:r>
              <a:rPr lang="it-IT" b="1"/>
              <a:t> of Duties (</a:t>
            </a:r>
            <a:r>
              <a:rPr lang="it-IT" b="1" err="1"/>
              <a:t>SoD</a:t>
            </a:r>
            <a:r>
              <a:rPr lang="it-IT" b="1"/>
              <a:t>)</a:t>
            </a:r>
            <a:r>
              <a:rPr lang="it-IT"/>
              <a:t>, che introduce vincoli per prevenire conflitti di interesse e impedire che un singolo utente possa accumulare un livello di autorità eccessivo rispetto alla propria posizione. Questo principio garantisce che violazioni gravi, frodi o fallimenti critici possano verificarsi solo come risultato di una </a:t>
            </a:r>
            <a:r>
              <a:rPr lang="it-IT" b="1"/>
              <a:t>collusione tra più individui</a:t>
            </a:r>
            <a:r>
              <a:rPr lang="it-IT"/>
              <a:t>.</a:t>
            </a:r>
          </a:p>
          <a:p>
            <a:r>
              <a:rPr lang="it-IT"/>
              <a:t>La </a:t>
            </a:r>
            <a:r>
              <a:rPr lang="it-IT" err="1"/>
              <a:t>Separation</a:t>
            </a:r>
            <a:r>
              <a:rPr lang="it-IT"/>
              <a:t> of Duties può essere applicata:</a:t>
            </a:r>
          </a:p>
          <a:p>
            <a:pPr lvl="1"/>
            <a:r>
              <a:rPr lang="it-IT"/>
              <a:t>in forma </a:t>
            </a:r>
            <a:r>
              <a:rPr lang="it-IT" b="1"/>
              <a:t>statica</a:t>
            </a:r>
            <a:r>
              <a:rPr lang="it-IT"/>
              <a:t>, impedendo l’assegnazione contemporanea di ruoli in conflitto allo stesso utente;</a:t>
            </a:r>
          </a:p>
          <a:p>
            <a:pPr lvl="1"/>
            <a:r>
              <a:rPr lang="it-IT"/>
              <a:t>in forma </a:t>
            </a:r>
            <a:r>
              <a:rPr lang="it-IT" b="1"/>
              <a:t>dinamica</a:t>
            </a:r>
            <a:r>
              <a:rPr lang="it-IT"/>
              <a:t>, consentendo l’assegnazione di più ruoli ma vietandone l’attivazione simultanea nella stessa sessione.</a:t>
            </a:r>
          </a:p>
          <a:p>
            <a:endParaRPr lang="it-IT"/>
          </a:p>
        </p:txBody>
      </p:sp>
    </p:spTree>
    <p:extLst>
      <p:ext uri="{BB962C8B-B14F-4D97-AF65-F5344CB8AC3E}">
        <p14:creationId xmlns:p14="http://schemas.microsoft.com/office/powerpoint/2010/main" val="3856104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E37CD4-1C6D-2B57-7E6C-EBAB252C8616}"/>
              </a:ext>
            </a:extLst>
          </p:cNvPr>
          <p:cNvSpPr>
            <a:spLocks noGrp="1"/>
          </p:cNvSpPr>
          <p:nvPr>
            <p:ph type="title"/>
          </p:nvPr>
        </p:nvSpPr>
        <p:spPr/>
        <p:txBody>
          <a:bodyPr/>
          <a:lstStyle/>
          <a:p>
            <a:pPr algn="ctr"/>
            <a:r>
              <a:rPr lang="it-IT"/>
              <a:t>RBAC</a:t>
            </a:r>
          </a:p>
        </p:txBody>
      </p:sp>
      <p:pic>
        <p:nvPicPr>
          <p:cNvPr id="4" name="Immagine 3">
            <a:extLst>
              <a:ext uri="{FF2B5EF4-FFF2-40B4-BE49-F238E27FC236}">
                <a16:creationId xmlns:a16="http://schemas.microsoft.com/office/drawing/2014/main" id="{9B75E598-D3D0-BAB4-7E7A-4616C7BF0471}"/>
              </a:ext>
            </a:extLst>
          </p:cNvPr>
          <p:cNvPicPr>
            <a:picLocks noChangeAspect="1"/>
          </p:cNvPicPr>
          <p:nvPr/>
        </p:nvPicPr>
        <p:blipFill>
          <a:blip r:embed="rId2"/>
          <a:stretch>
            <a:fillRect/>
          </a:stretch>
        </p:blipFill>
        <p:spPr>
          <a:xfrm>
            <a:off x="1990168" y="1383004"/>
            <a:ext cx="8208487" cy="4683666"/>
          </a:xfrm>
          <a:prstGeom prst="rect">
            <a:avLst/>
          </a:prstGeom>
        </p:spPr>
      </p:pic>
    </p:spTree>
    <p:extLst>
      <p:ext uri="{BB962C8B-B14F-4D97-AF65-F5344CB8AC3E}">
        <p14:creationId xmlns:p14="http://schemas.microsoft.com/office/powerpoint/2010/main" val="458431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838816-844A-3A2E-81E5-5AF3887B11B4}"/>
              </a:ext>
            </a:extLst>
          </p:cNvPr>
          <p:cNvSpPr>
            <a:spLocks noGrp="1"/>
          </p:cNvSpPr>
          <p:nvPr>
            <p:ph type="title"/>
          </p:nvPr>
        </p:nvSpPr>
        <p:spPr>
          <a:xfrm>
            <a:off x="-1258495" y="593367"/>
            <a:ext cx="14705814" cy="819409"/>
          </a:xfrm>
        </p:spPr>
        <p:txBody>
          <a:bodyPr/>
          <a:lstStyle/>
          <a:p>
            <a:r>
              <a:rPr lang="it-IT"/>
              <a:t>			MODELLI DI FUNZIONAMENTO : ECB, CBC, CFB</a:t>
            </a:r>
            <a:br>
              <a:rPr lang="it-IT"/>
            </a:br>
            <a:endParaRPr lang="it-IT"/>
          </a:p>
        </p:txBody>
      </p:sp>
      <p:sp>
        <p:nvSpPr>
          <p:cNvPr id="3" name="Segnaposto testo 2">
            <a:extLst>
              <a:ext uri="{FF2B5EF4-FFF2-40B4-BE49-F238E27FC236}">
                <a16:creationId xmlns:a16="http://schemas.microsoft.com/office/drawing/2014/main" id="{5EABF909-8089-7A0F-C3FC-957043E3322B}"/>
              </a:ext>
            </a:extLst>
          </p:cNvPr>
          <p:cNvSpPr>
            <a:spLocks noGrp="1"/>
          </p:cNvSpPr>
          <p:nvPr>
            <p:ph type="body" idx="1"/>
          </p:nvPr>
        </p:nvSpPr>
        <p:spPr>
          <a:xfrm>
            <a:off x="765820" y="1412776"/>
            <a:ext cx="10472286" cy="4679057"/>
          </a:xfrm>
        </p:spPr>
        <p:txBody>
          <a:bodyPr/>
          <a:lstStyle/>
          <a:p>
            <a:pPr marL="285750" indent="-285750">
              <a:buFont typeface="Wingdings" panose="05000000000000000000" pitchFamily="2" charset="2"/>
              <a:buChar char="§"/>
            </a:pPr>
            <a:r>
              <a:rPr lang="it-IT" sz="2000" b="1"/>
              <a:t>ECB</a:t>
            </a:r>
            <a:r>
              <a:rPr lang="it-IT" sz="2000"/>
              <a:t>: </a:t>
            </a:r>
            <a:r>
              <a:rPr lang="it-IT" sz="2000" i="1"/>
              <a:t>elettronic code block</a:t>
            </a:r>
            <a:r>
              <a:rPr lang="it-IT" sz="2000"/>
              <a:t>, è la modalità più semplice di utilizzo di DES. Il testo viene suddiviso in blocchi da </a:t>
            </a:r>
            <a:r>
              <a:rPr lang="it-IT" sz="2000" b="1"/>
              <a:t>64 bit </a:t>
            </a:r>
            <a:r>
              <a:rPr lang="it-IT" sz="2000"/>
              <a:t>e ogni blocco viene cifrato </a:t>
            </a:r>
            <a:r>
              <a:rPr lang="it-IT" sz="2000" b="1"/>
              <a:t>in modo indipendente</a:t>
            </a:r>
            <a:r>
              <a:rPr lang="it-IT" sz="2000"/>
              <a:t> dagli altri.</a:t>
            </a:r>
            <a:br>
              <a:rPr lang="it-IT" sz="2000"/>
            </a:br>
            <a:r>
              <a:rPr lang="it-IT" sz="2000"/>
              <a:t>Qualora il testo fosse maggiore di 64 bit, questo viene suddiviso in più blocchi; se è minore viene applicato un </a:t>
            </a:r>
            <a:r>
              <a:rPr lang="it-IT" sz="2000" b="1"/>
              <a:t>padding</a:t>
            </a:r>
            <a:r>
              <a:rPr lang="it-IT" sz="2000"/>
              <a:t> per raggiungere la lunghezza richiesta. Il vantaggio di questo modello è che è molto veloce e consente di eseguire l’algoritmo in maniera parallela. Lo svantaggio di questo modello è che ho ‘n’ pattern visibile, dunque do all’attaccante più modi per scovare la funzione f e la chiave che sono stati usati per cifrare il modello, infine c’è la propagazione degli errori.</a:t>
            </a:r>
          </a:p>
          <a:p>
            <a:pPr marL="285750" indent="-285750">
              <a:buFont typeface="Wingdings" panose="05000000000000000000" pitchFamily="2" charset="2"/>
              <a:buChar char="§"/>
            </a:pPr>
            <a:r>
              <a:rPr lang="it-IT" sz="2000" b="1"/>
              <a:t>CBC</a:t>
            </a:r>
            <a:r>
              <a:rPr lang="it-IT" sz="2000"/>
              <a:t>: </a:t>
            </a:r>
            <a:r>
              <a:rPr lang="it-IT" sz="2000" i="1"/>
              <a:t>Cipher block chaining</a:t>
            </a:r>
            <a:r>
              <a:rPr lang="it-IT" sz="2000"/>
              <a:t>, è un modello che prova a rimediare ai difetti di ECB. Rompe il susseguirsi dei pattern creando una dipendenza dei blocchi, infatti il messaggio in chiaro prima di essere cifrato va in XOR con un IV ( inizialization vector) e tutti i restanti blocchi vanno in XOR con l’output del DES. Risolve i problemi principali di ECB, il susseguirsi dei pattern e il propagarsi dell’errore. Lo svantaggio è che non è più parallelizzabile.</a:t>
            </a:r>
          </a:p>
          <a:p>
            <a:pPr marL="285750" indent="-285750">
              <a:buFont typeface="Wingdings" panose="05000000000000000000" pitchFamily="2" charset="2"/>
              <a:buChar char="§"/>
            </a:pPr>
            <a:r>
              <a:rPr lang="it-IT" sz="2000" b="1"/>
              <a:t>CFB</a:t>
            </a:r>
            <a:r>
              <a:rPr lang="it-IT" sz="2000"/>
              <a:t>: </a:t>
            </a:r>
            <a:r>
              <a:rPr lang="it-IT" sz="2000" i="1"/>
              <a:t>Cipher Feedback</a:t>
            </a:r>
            <a:r>
              <a:rPr lang="it-IT" sz="2000"/>
              <a:t>, è un modello che si pone come obiettivo di rompere il modello a blocchi, infatti cerca di rendere il modello come flusso di bit, infatti è capace di cifrare a 1 bit a 8 bit ed è identico al CBC.</a:t>
            </a:r>
          </a:p>
          <a:p>
            <a:endParaRPr lang="it-IT"/>
          </a:p>
        </p:txBody>
      </p:sp>
    </p:spTree>
    <p:extLst>
      <p:ext uri="{BB962C8B-B14F-4D97-AF65-F5344CB8AC3E}">
        <p14:creationId xmlns:p14="http://schemas.microsoft.com/office/powerpoint/2010/main" val="2453186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EA28FA-80B8-D8EA-ABA5-BA7AF7C512A0}"/>
              </a:ext>
            </a:extLst>
          </p:cNvPr>
          <p:cNvSpPr>
            <a:spLocks noGrp="1"/>
          </p:cNvSpPr>
          <p:nvPr>
            <p:ph type="title"/>
          </p:nvPr>
        </p:nvSpPr>
        <p:spPr/>
        <p:txBody>
          <a:bodyPr/>
          <a:lstStyle/>
          <a:p>
            <a:r>
              <a:rPr lang="it-IT" err="1"/>
              <a:t>Keycloak</a:t>
            </a:r>
            <a:r>
              <a:rPr lang="it-IT"/>
              <a:t> &amp; </a:t>
            </a:r>
            <a:r>
              <a:rPr lang="it-IT" err="1"/>
              <a:t>OpenID</a:t>
            </a:r>
            <a:endParaRPr lang="it-IT"/>
          </a:p>
        </p:txBody>
      </p:sp>
      <p:sp>
        <p:nvSpPr>
          <p:cNvPr id="3" name="Segnaposto testo 2">
            <a:extLst>
              <a:ext uri="{FF2B5EF4-FFF2-40B4-BE49-F238E27FC236}">
                <a16:creationId xmlns:a16="http://schemas.microsoft.com/office/drawing/2014/main" id="{212B278F-1225-D77A-B1CB-4AD02DC6732E}"/>
              </a:ext>
            </a:extLst>
          </p:cNvPr>
          <p:cNvSpPr>
            <a:spLocks noGrp="1"/>
          </p:cNvSpPr>
          <p:nvPr>
            <p:ph type="body" idx="1"/>
          </p:nvPr>
        </p:nvSpPr>
        <p:spPr/>
        <p:txBody>
          <a:bodyPr/>
          <a:lstStyle/>
          <a:p>
            <a:pPr marL="186220" indent="0">
              <a:buNone/>
            </a:pPr>
            <a:r>
              <a:rPr lang="it-IT" sz="2000" b="1" err="1"/>
              <a:t>Keycloak</a:t>
            </a:r>
            <a:r>
              <a:rPr lang="it-IT" sz="2000"/>
              <a:t> è un servizio open-source per la gestione dell’identità e degli accessi (IAM), progettato per semplificare l’autenticazione e l’autorizzazione nelle applicazioni. Offre funzionalità avanzate come Single </a:t>
            </a:r>
            <a:r>
              <a:rPr lang="it-IT" sz="2000" err="1"/>
              <a:t>Sign</a:t>
            </a:r>
            <a:r>
              <a:rPr lang="it-IT" sz="2000"/>
              <a:t>-On (SSO), controllo degli accessi basato sui ruoli (RBAC), supporto per protocolli di autenticazione e autorizzazione standard (come OAuth2 e </a:t>
            </a:r>
            <a:r>
              <a:rPr lang="it-IT" sz="2000" b="1" err="1"/>
              <a:t>OpenID</a:t>
            </a:r>
            <a:r>
              <a:rPr lang="it-IT" sz="2000" b="1"/>
              <a:t> Connect</a:t>
            </a:r>
            <a:r>
              <a:rPr lang="it-IT" sz="2000"/>
              <a:t>) e integrazione con provider di identità esterni.</a:t>
            </a:r>
          </a:p>
          <a:p>
            <a:endParaRPr lang="it-IT"/>
          </a:p>
        </p:txBody>
      </p:sp>
    </p:spTree>
    <p:extLst>
      <p:ext uri="{BB962C8B-B14F-4D97-AF65-F5344CB8AC3E}">
        <p14:creationId xmlns:p14="http://schemas.microsoft.com/office/powerpoint/2010/main" val="4027447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77D655-007F-E891-BA2C-D669C9B8C9DB}"/>
              </a:ext>
            </a:extLst>
          </p:cNvPr>
          <p:cNvSpPr>
            <a:spLocks noGrp="1"/>
          </p:cNvSpPr>
          <p:nvPr>
            <p:ph type="title"/>
          </p:nvPr>
        </p:nvSpPr>
        <p:spPr/>
        <p:txBody>
          <a:bodyPr/>
          <a:lstStyle/>
          <a:p>
            <a:r>
              <a:rPr lang="it-IT"/>
              <a:t>SSO &amp; FIM</a:t>
            </a:r>
          </a:p>
        </p:txBody>
      </p:sp>
      <p:sp>
        <p:nvSpPr>
          <p:cNvPr id="3" name="Segnaposto testo 2">
            <a:extLst>
              <a:ext uri="{FF2B5EF4-FFF2-40B4-BE49-F238E27FC236}">
                <a16:creationId xmlns:a16="http://schemas.microsoft.com/office/drawing/2014/main" id="{DA5782FF-4AC1-26AE-6CA1-77E0D65D0190}"/>
              </a:ext>
            </a:extLst>
          </p:cNvPr>
          <p:cNvSpPr>
            <a:spLocks noGrp="1"/>
          </p:cNvSpPr>
          <p:nvPr>
            <p:ph type="body" idx="1"/>
          </p:nvPr>
        </p:nvSpPr>
        <p:spPr/>
        <p:txBody>
          <a:bodyPr/>
          <a:lstStyle/>
          <a:p>
            <a:r>
              <a:rPr lang="it-IT" b="1"/>
              <a:t>SSO</a:t>
            </a:r>
            <a:r>
              <a:rPr lang="it-IT"/>
              <a:t>: è un metodo di autenticazione che consente a un utente di accedere a molteplici applicazioni o servizi indipendenti all'interno di una stessa organizzazione (o ecosistema) utilizzando un </a:t>
            </a:r>
            <a:r>
              <a:rPr lang="it-IT" b="1"/>
              <a:t>unico set di credenziali</a:t>
            </a:r>
            <a:r>
              <a:rPr lang="it-IT"/>
              <a:t> (username e password). L'ecosistema Google è l'esempio più calzante: effettuando il login una sola volta, l'utente ottiene l'accesso a </a:t>
            </a:r>
            <a:r>
              <a:rPr lang="it-IT" b="1"/>
              <a:t>Google Drive, Gmail, Foto e Meet</a:t>
            </a:r>
            <a:r>
              <a:rPr lang="it-IT"/>
              <a:t> senza dover reinserire la password per ogni singola piattaforma. L'accesso avviene attraverso un </a:t>
            </a:r>
            <a:r>
              <a:rPr lang="it-IT" b="1"/>
              <a:t>meccanismo di fiducia (Trust)</a:t>
            </a:r>
            <a:r>
              <a:rPr lang="it-IT"/>
              <a:t> basato sull'uso dei </a:t>
            </a:r>
            <a:r>
              <a:rPr lang="it-IT" b="1"/>
              <a:t>cookie di sessione</a:t>
            </a:r>
            <a:r>
              <a:rPr lang="it-IT"/>
              <a:t>. Dopo il primo login riuscito presso l'Identity Provider (es. </a:t>
            </a:r>
            <a:r>
              <a:rPr lang="it-IT" err="1"/>
              <a:t>Keycloak</a:t>
            </a:r>
            <a:r>
              <a:rPr lang="it-IT"/>
              <a:t> o Google), il browser riceve un cookie di sessione centralizzato. Questo cookie permette al browser di dimostrare l'identità dell'utente alle altre applicazioni dell'ecosistema senza richiedere nuovamente le credenziali.</a:t>
            </a:r>
          </a:p>
          <a:p>
            <a:r>
              <a:rPr lang="it-IT" b="1"/>
              <a:t>FIM</a:t>
            </a:r>
            <a:r>
              <a:rPr lang="it-IT"/>
              <a:t>: è l’evoluzione di SSO, mentre il primo è limitato ad una stessa organizzazioni, il metodo FIM consente l’autenticazione tra più sistemi eterogenei, estendendo il concetto di fiducia. Permette di accedere a siti web esterni utilizzando </a:t>
            </a:r>
            <a:r>
              <a:rPr lang="it-IT" b="1"/>
              <a:t>Identity Provider</a:t>
            </a:r>
            <a:r>
              <a:rPr lang="it-IT"/>
              <a:t> affidabili come Facebook, Google o LinkedIn. In questo processo, il server di identità rilascia un </a:t>
            </a:r>
            <a:r>
              <a:rPr lang="it-IT" b="1"/>
              <a:t>Token</a:t>
            </a:r>
            <a:r>
              <a:rPr lang="it-IT"/>
              <a:t> </a:t>
            </a:r>
            <a:r>
              <a:rPr lang="it-IT" b="1"/>
              <a:t>JWT ( JSON Web Token</a:t>
            </a:r>
            <a:r>
              <a:rPr lang="it-IT"/>
              <a:t>) che funge da "passaporto digitale". Questo token contiene le informazioni necessarie per identificare l'utente e viene inviato al sito di destinazione per confermare che l'autenticazione è avvenuta con successo.</a:t>
            </a:r>
          </a:p>
        </p:txBody>
      </p:sp>
    </p:spTree>
    <p:extLst>
      <p:ext uri="{BB962C8B-B14F-4D97-AF65-F5344CB8AC3E}">
        <p14:creationId xmlns:p14="http://schemas.microsoft.com/office/powerpoint/2010/main" val="3316195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A487E-B4A0-8E77-5D8C-BDAC02453CEB}"/>
              </a:ext>
            </a:extLst>
          </p:cNvPr>
          <p:cNvSpPr>
            <a:spLocks noGrp="1"/>
          </p:cNvSpPr>
          <p:nvPr>
            <p:ph type="title"/>
          </p:nvPr>
        </p:nvSpPr>
        <p:spPr>
          <a:xfrm>
            <a:off x="1049011" y="283162"/>
            <a:ext cx="10287320" cy="985200"/>
          </a:xfrm>
        </p:spPr>
        <p:txBody>
          <a:bodyPr/>
          <a:lstStyle/>
          <a:p>
            <a:r>
              <a:rPr lang="it-IT"/>
              <a:t>OAUTH2</a:t>
            </a:r>
          </a:p>
        </p:txBody>
      </p:sp>
      <p:sp>
        <p:nvSpPr>
          <p:cNvPr id="4" name="Sottotitolo 3">
            <a:extLst>
              <a:ext uri="{FF2B5EF4-FFF2-40B4-BE49-F238E27FC236}">
                <a16:creationId xmlns:a16="http://schemas.microsoft.com/office/drawing/2014/main" id="{D704D5CA-AE95-94CA-5A4B-D4CEEF62E81E}"/>
              </a:ext>
            </a:extLst>
          </p:cNvPr>
          <p:cNvSpPr>
            <a:spLocks noGrp="1"/>
          </p:cNvSpPr>
          <p:nvPr>
            <p:ph type="subTitle" idx="2"/>
          </p:nvPr>
        </p:nvSpPr>
        <p:spPr>
          <a:xfrm>
            <a:off x="6359097" y="1268362"/>
            <a:ext cx="4595416" cy="5525630"/>
          </a:xfrm>
        </p:spPr>
        <p:txBody>
          <a:bodyPr/>
          <a:lstStyle/>
          <a:p>
            <a:pPr marL="0" lvl="0" indent="0" eaLnBrk="0" fontAlgn="base" hangingPunct="0">
              <a:spcBef>
                <a:spcPct val="0"/>
              </a:spcBef>
              <a:spcAft>
                <a:spcPct val="0"/>
              </a:spcAft>
              <a:buClrTx/>
              <a:buSzTx/>
              <a:buFontTx/>
              <a:buChar char="•"/>
            </a:pPr>
            <a:r>
              <a:rPr lang="it-IT" altLang="it-IT" sz="1500" b="1">
                <a:solidFill>
                  <a:schemeClr val="tx1"/>
                </a:solidFill>
              </a:rPr>
              <a:t>Richiesta di accesso</a:t>
            </a:r>
            <a:r>
              <a:rPr lang="it-IT" altLang="it-IT" sz="1500">
                <a:solidFill>
                  <a:schemeClr val="tx1"/>
                </a:solidFill>
              </a:rPr>
              <a:t>: l’utente tenta di accedere al client.</a:t>
            </a:r>
          </a:p>
          <a:p>
            <a:pPr marL="0" lvl="0" indent="0" eaLnBrk="0" fontAlgn="base" hangingPunct="0">
              <a:spcBef>
                <a:spcPct val="0"/>
              </a:spcBef>
              <a:spcAft>
                <a:spcPct val="0"/>
              </a:spcAft>
              <a:buClrTx/>
              <a:buSzTx/>
              <a:buFontTx/>
              <a:buChar char="•"/>
            </a:pPr>
            <a:r>
              <a:rPr lang="it-IT" altLang="it-IT" sz="1500" b="1" err="1">
                <a:solidFill>
                  <a:schemeClr val="tx1"/>
                </a:solidFill>
              </a:rPr>
              <a:t>Redirect</a:t>
            </a:r>
            <a:r>
              <a:rPr lang="it-IT" altLang="it-IT" sz="1500">
                <a:solidFill>
                  <a:schemeClr val="tx1"/>
                </a:solidFill>
              </a:rPr>
              <a:t>: il client reindirizza l’utente verso</a:t>
            </a:r>
          </a:p>
          <a:p>
            <a:pPr marL="0" lvl="0" indent="0" eaLnBrk="0" fontAlgn="base" hangingPunct="0">
              <a:spcBef>
                <a:spcPct val="0"/>
              </a:spcBef>
              <a:spcAft>
                <a:spcPct val="0"/>
              </a:spcAft>
              <a:buClrTx/>
              <a:buSzTx/>
              <a:buFontTx/>
              <a:buChar char="•"/>
            </a:pPr>
            <a:r>
              <a:rPr lang="it-IT" altLang="it-IT" sz="1500">
                <a:solidFill>
                  <a:schemeClr val="tx1"/>
                </a:solidFill>
              </a:rPr>
              <a:t>l’</a:t>
            </a:r>
            <a:r>
              <a:rPr lang="it-IT" altLang="it-IT" sz="1500" err="1">
                <a:solidFill>
                  <a:schemeClr val="tx1"/>
                </a:solidFill>
              </a:rPr>
              <a:t>Authorization</a:t>
            </a:r>
            <a:r>
              <a:rPr lang="it-IT" altLang="it-IT" sz="1500">
                <a:solidFill>
                  <a:schemeClr val="tx1"/>
                </a:solidFill>
              </a:rPr>
              <a:t> Server.</a:t>
            </a:r>
          </a:p>
          <a:p>
            <a:pPr marL="0" lvl="0" indent="0" eaLnBrk="0" fontAlgn="base" hangingPunct="0">
              <a:spcBef>
                <a:spcPct val="0"/>
              </a:spcBef>
              <a:spcAft>
                <a:spcPct val="0"/>
              </a:spcAft>
              <a:buClrTx/>
              <a:buSzTx/>
              <a:buFontTx/>
              <a:buChar char="•"/>
            </a:pPr>
            <a:r>
              <a:rPr lang="it-IT" altLang="it-IT" sz="1500" b="1">
                <a:solidFill>
                  <a:schemeClr val="tx1"/>
                </a:solidFill>
              </a:rPr>
              <a:t>Autenticazione</a:t>
            </a:r>
            <a:r>
              <a:rPr lang="it-IT" altLang="it-IT" sz="1500">
                <a:solidFill>
                  <a:schemeClr val="tx1"/>
                </a:solidFill>
              </a:rPr>
              <a:t>: l’utente si autentica presso l’</a:t>
            </a:r>
            <a:r>
              <a:rPr lang="it-IT" altLang="it-IT" sz="1500" err="1">
                <a:solidFill>
                  <a:schemeClr val="tx1"/>
                </a:solidFill>
              </a:rPr>
              <a:t>Authorization</a:t>
            </a:r>
            <a:r>
              <a:rPr lang="it-IT" altLang="it-IT" sz="1500">
                <a:solidFill>
                  <a:schemeClr val="tx1"/>
                </a:solidFill>
              </a:rPr>
              <a:t> Server.</a:t>
            </a:r>
          </a:p>
          <a:p>
            <a:pPr marL="0" lvl="0" indent="0" eaLnBrk="0" fontAlgn="base" hangingPunct="0">
              <a:spcBef>
                <a:spcPct val="0"/>
              </a:spcBef>
              <a:spcAft>
                <a:spcPct val="0"/>
              </a:spcAft>
              <a:buClrTx/>
              <a:buSzTx/>
              <a:buFontTx/>
              <a:buChar char="•"/>
            </a:pPr>
            <a:r>
              <a:rPr lang="it-IT" altLang="it-IT" sz="1500" b="1" err="1">
                <a:solidFill>
                  <a:schemeClr val="tx1"/>
                </a:solidFill>
              </a:rPr>
              <a:t>Authorization</a:t>
            </a:r>
            <a:r>
              <a:rPr lang="it-IT" altLang="it-IT" sz="1500" b="1">
                <a:solidFill>
                  <a:schemeClr val="tx1"/>
                </a:solidFill>
              </a:rPr>
              <a:t> Code</a:t>
            </a:r>
            <a:r>
              <a:rPr lang="it-IT" altLang="it-IT" sz="1500">
                <a:solidFill>
                  <a:schemeClr val="tx1"/>
                </a:solidFill>
              </a:rPr>
              <a:t>: l’</a:t>
            </a:r>
            <a:r>
              <a:rPr lang="it-IT" altLang="it-IT" sz="1500" err="1">
                <a:solidFill>
                  <a:schemeClr val="tx1"/>
                </a:solidFill>
              </a:rPr>
              <a:t>Authorization</a:t>
            </a:r>
            <a:r>
              <a:rPr lang="it-IT" altLang="it-IT" sz="1500">
                <a:solidFill>
                  <a:schemeClr val="tx1"/>
                </a:solidFill>
              </a:rPr>
              <a:t> Server rilascia un codice temporaneo (</a:t>
            </a:r>
            <a:r>
              <a:rPr lang="it-IT" altLang="it-IT" sz="1500" err="1">
                <a:solidFill>
                  <a:schemeClr val="tx1"/>
                </a:solidFill>
              </a:rPr>
              <a:t>authorization</a:t>
            </a:r>
            <a:r>
              <a:rPr lang="it-IT" altLang="it-IT" sz="1500">
                <a:solidFill>
                  <a:schemeClr val="tx1"/>
                </a:solidFill>
              </a:rPr>
              <a:t> code), che il client utilizzerà per richiedere il token.</a:t>
            </a:r>
          </a:p>
          <a:p>
            <a:pPr marL="0" lvl="0" indent="0" eaLnBrk="0" fontAlgn="base" hangingPunct="0">
              <a:spcBef>
                <a:spcPct val="0"/>
              </a:spcBef>
              <a:spcAft>
                <a:spcPct val="0"/>
              </a:spcAft>
              <a:buClrTx/>
              <a:buSzTx/>
              <a:buFontTx/>
              <a:buChar char="•"/>
            </a:pPr>
            <a:r>
              <a:rPr lang="it-IT" altLang="it-IT" sz="1500" b="1">
                <a:solidFill>
                  <a:schemeClr val="tx1"/>
                </a:solidFill>
              </a:rPr>
              <a:t>Scambio del token</a:t>
            </a:r>
            <a:r>
              <a:rPr lang="it-IT" altLang="it-IT" sz="1500">
                <a:solidFill>
                  <a:schemeClr val="tx1"/>
                </a:solidFill>
              </a:rPr>
              <a:t>: il client invia l’</a:t>
            </a:r>
            <a:r>
              <a:rPr lang="it-IT" altLang="it-IT" sz="1500" err="1">
                <a:solidFill>
                  <a:schemeClr val="tx1"/>
                </a:solidFill>
              </a:rPr>
              <a:t>authorization</a:t>
            </a:r>
            <a:r>
              <a:rPr lang="it-IT" altLang="it-IT" sz="1500">
                <a:solidFill>
                  <a:schemeClr val="tx1"/>
                </a:solidFill>
              </a:rPr>
              <a:t> code all’</a:t>
            </a:r>
            <a:r>
              <a:rPr lang="it-IT" altLang="it-IT" sz="1500" err="1">
                <a:solidFill>
                  <a:schemeClr val="tx1"/>
                </a:solidFill>
              </a:rPr>
              <a:t>Authorization</a:t>
            </a:r>
            <a:r>
              <a:rPr lang="it-IT" altLang="it-IT" sz="1500">
                <a:solidFill>
                  <a:schemeClr val="tx1"/>
                </a:solidFill>
              </a:rPr>
              <a:t> Server, che ne verifica la validità e, in caso positivo, restituisce un access token.</a:t>
            </a:r>
          </a:p>
          <a:p>
            <a:pPr marL="0" lvl="0" indent="0" eaLnBrk="0" fontAlgn="base" hangingPunct="0">
              <a:spcBef>
                <a:spcPct val="0"/>
              </a:spcBef>
              <a:spcAft>
                <a:spcPct val="0"/>
              </a:spcAft>
              <a:buClrTx/>
              <a:buSzTx/>
            </a:pPr>
            <a:endParaRPr lang="it-IT" sz="1800">
              <a:solidFill>
                <a:schemeClr val="tx1"/>
              </a:solidFill>
            </a:endParaRPr>
          </a:p>
          <a:p>
            <a:pPr marL="0" lvl="0" indent="0" eaLnBrk="0" fontAlgn="base" hangingPunct="0">
              <a:spcBef>
                <a:spcPct val="0"/>
              </a:spcBef>
              <a:spcAft>
                <a:spcPct val="0"/>
              </a:spcAft>
              <a:buClrTx/>
              <a:buSzTx/>
            </a:pPr>
            <a:r>
              <a:rPr lang="it-IT" sz="1600"/>
              <a:t>L’introduzione di </a:t>
            </a:r>
            <a:r>
              <a:rPr lang="it-IT" sz="1600" err="1"/>
              <a:t>OpenID</a:t>
            </a:r>
            <a:r>
              <a:rPr lang="it-IT" sz="1600"/>
              <a:t> Connect nasce dalla supposizione che, se un client può accedere alle risorse di un utente, allora l’utente sia anche autenticato. Questa assunzione ha però generato diversi problemi, poiché </a:t>
            </a:r>
            <a:r>
              <a:rPr lang="it-IT" sz="1600" err="1"/>
              <a:t>OAuth</a:t>
            </a:r>
            <a:r>
              <a:rPr lang="it-IT" sz="1600"/>
              <a:t> 2.0 fornisce esclusivamente un meccanismo di autorizzazione e non garantisce di per sé l’autenticazione dell’utente.</a:t>
            </a:r>
          </a:p>
        </p:txBody>
      </p:sp>
      <p:pic>
        <p:nvPicPr>
          <p:cNvPr id="8" name="Immagine 7" descr="Immagine che contiene testo, diagramma, linea, schermata&#10;&#10;Il contenuto generato dall'IA potrebbe non essere corretto.">
            <a:extLst>
              <a:ext uri="{FF2B5EF4-FFF2-40B4-BE49-F238E27FC236}">
                <a16:creationId xmlns:a16="http://schemas.microsoft.com/office/drawing/2014/main" id="{4AF0A70B-AB11-C308-F4F6-5BED58CA6D40}"/>
              </a:ext>
            </a:extLst>
          </p:cNvPr>
          <p:cNvPicPr>
            <a:picLocks noChangeAspect="1"/>
          </p:cNvPicPr>
          <p:nvPr/>
        </p:nvPicPr>
        <p:blipFill>
          <a:blip r:embed="rId2"/>
          <a:stretch>
            <a:fillRect/>
          </a:stretch>
        </p:blipFill>
        <p:spPr>
          <a:xfrm>
            <a:off x="950786" y="1669179"/>
            <a:ext cx="5241885" cy="3519641"/>
          </a:xfrm>
          <a:prstGeom prst="rect">
            <a:avLst/>
          </a:prstGeom>
        </p:spPr>
      </p:pic>
      <p:sp>
        <p:nvSpPr>
          <p:cNvPr id="5" name="Rectangle 1">
            <a:extLst>
              <a:ext uri="{FF2B5EF4-FFF2-40B4-BE49-F238E27FC236}">
                <a16:creationId xmlns:a16="http://schemas.microsoft.com/office/drawing/2014/main" id="{4624DB8E-3BB8-59BE-3523-629ECE72A81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3965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19AAA-F62D-4672-B4A1-2F3684B03759}"/>
              </a:ext>
            </a:extLst>
          </p:cNvPr>
          <p:cNvSpPr>
            <a:spLocks noGrp="1"/>
          </p:cNvSpPr>
          <p:nvPr>
            <p:ph type="title"/>
          </p:nvPr>
        </p:nvSpPr>
        <p:spPr/>
        <p:txBody>
          <a:bodyPr/>
          <a:lstStyle/>
          <a:p>
            <a:r>
              <a:rPr lang="it-IT"/>
              <a:t>PKCE: </a:t>
            </a:r>
            <a:r>
              <a:rPr lang="it-IT" err="1"/>
              <a:t>Proof</a:t>
            </a:r>
            <a:r>
              <a:rPr lang="it-IT"/>
              <a:t> Key for Code Exchange</a:t>
            </a:r>
          </a:p>
        </p:txBody>
      </p:sp>
      <p:sp>
        <p:nvSpPr>
          <p:cNvPr id="4" name="Sottotitolo 3">
            <a:extLst>
              <a:ext uri="{FF2B5EF4-FFF2-40B4-BE49-F238E27FC236}">
                <a16:creationId xmlns:a16="http://schemas.microsoft.com/office/drawing/2014/main" id="{DB753541-686A-D045-EB20-9E832F0AA417}"/>
              </a:ext>
            </a:extLst>
          </p:cNvPr>
          <p:cNvSpPr>
            <a:spLocks noGrp="1"/>
          </p:cNvSpPr>
          <p:nvPr>
            <p:ph type="subTitle" idx="2"/>
          </p:nvPr>
        </p:nvSpPr>
        <p:spPr>
          <a:xfrm>
            <a:off x="859536" y="1278195"/>
            <a:ext cx="10469880" cy="3979605"/>
          </a:xfrm>
        </p:spPr>
        <p:txBody>
          <a:bodyPr/>
          <a:lstStyle/>
          <a:p>
            <a:r>
              <a:rPr lang="it-IT" sz="1800" err="1"/>
              <a:t>OAuth</a:t>
            </a:r>
            <a:r>
              <a:rPr lang="it-IT" sz="1800"/>
              <a:t> 2.0, in particolare nel flusso </a:t>
            </a:r>
            <a:r>
              <a:rPr lang="it-IT" sz="1800" i="1" err="1"/>
              <a:t>Authorization</a:t>
            </a:r>
            <a:r>
              <a:rPr lang="it-IT" sz="1800" i="1"/>
              <a:t> Code</a:t>
            </a:r>
            <a:r>
              <a:rPr lang="it-IT" sz="1800"/>
              <a:t>, è vulnerabile ad attacchi di </a:t>
            </a:r>
            <a:r>
              <a:rPr lang="it-IT" sz="1800" b="1"/>
              <a:t>intercettazione</a:t>
            </a:r>
          </a:p>
          <a:p>
            <a:r>
              <a:rPr lang="it-IT" sz="1800" b="1"/>
              <a:t>dell’</a:t>
            </a:r>
            <a:r>
              <a:rPr lang="it-IT" sz="1800" b="1" err="1"/>
              <a:t>authorization</a:t>
            </a:r>
            <a:r>
              <a:rPr lang="it-IT" sz="1800" b="1"/>
              <a:t> code</a:t>
            </a:r>
            <a:r>
              <a:rPr lang="it-IT" sz="1800"/>
              <a:t>.</a:t>
            </a:r>
            <a:br>
              <a:rPr lang="it-IT" sz="1800"/>
            </a:br>
            <a:r>
              <a:rPr lang="it-IT" sz="1800"/>
              <a:t>Una contromisura efficace è </a:t>
            </a:r>
            <a:r>
              <a:rPr lang="it-IT" sz="1800" b="1"/>
              <a:t>PKCE (</a:t>
            </a:r>
            <a:r>
              <a:rPr lang="it-IT" sz="1800" b="1" err="1"/>
              <a:t>Proof</a:t>
            </a:r>
            <a:r>
              <a:rPr lang="it-IT" sz="1800" b="1"/>
              <a:t> Key for Code Exchange)</a:t>
            </a:r>
            <a:r>
              <a:rPr lang="it-IT" sz="1800"/>
              <a:t>, che introduce un meccanismo basato su un </a:t>
            </a:r>
            <a:r>
              <a:rPr lang="it-IT" sz="1800" b="1"/>
              <a:t>segreto temporaneo</a:t>
            </a:r>
            <a:r>
              <a:rPr lang="it-IT" sz="1800"/>
              <a:t>, generato dinamicamente per ogni singola richiesta di autorizzazione.</a:t>
            </a:r>
          </a:p>
          <a:p>
            <a:r>
              <a:rPr lang="it-IT" sz="1800" b="1"/>
              <a:t>(A) Richiesta di autorizzazione</a:t>
            </a:r>
            <a:r>
              <a:rPr lang="it-IT" sz="1800"/>
              <a:t>: il client invia la richiesta all’</a:t>
            </a:r>
            <a:r>
              <a:rPr lang="it-IT" sz="1800" err="1"/>
              <a:t>Authorization</a:t>
            </a:r>
            <a:r>
              <a:rPr lang="it-IT" sz="1800"/>
              <a:t> Server includendo la </a:t>
            </a:r>
            <a:r>
              <a:rPr lang="it-IT" sz="1800" b="1"/>
              <a:t>Code Challenge</a:t>
            </a:r>
            <a:r>
              <a:rPr lang="it-IT" sz="1800"/>
              <a:t>, che è il risultato dell’applicazione di una funzione di </a:t>
            </a:r>
            <a:r>
              <a:rPr lang="it-IT" sz="1800" err="1"/>
              <a:t>hash</a:t>
            </a:r>
            <a:r>
              <a:rPr lang="it-IT" sz="1800"/>
              <a:t> al </a:t>
            </a:r>
            <a:r>
              <a:rPr lang="it-IT" sz="1800" b="1"/>
              <a:t>Code </a:t>
            </a:r>
            <a:r>
              <a:rPr lang="it-IT" sz="1800" b="1" err="1"/>
              <a:t>Verifier</a:t>
            </a:r>
            <a:r>
              <a:rPr lang="it-IT" sz="1800"/>
              <a:t>. L’</a:t>
            </a:r>
            <a:r>
              <a:rPr lang="it-IT" sz="1800" err="1"/>
              <a:t>Authorization</a:t>
            </a:r>
            <a:r>
              <a:rPr lang="it-IT" sz="1800"/>
              <a:t> Server memorizza la Code Challenge e la associa all’</a:t>
            </a:r>
            <a:r>
              <a:rPr lang="it-IT" sz="1800" err="1"/>
              <a:t>authorization</a:t>
            </a:r>
            <a:r>
              <a:rPr lang="it-IT" sz="1800"/>
              <a:t> code che verrà emesso.</a:t>
            </a:r>
          </a:p>
          <a:p>
            <a:r>
              <a:rPr lang="it-IT" sz="1800" b="1"/>
              <a:t>(B) Restituzione del codice</a:t>
            </a:r>
            <a:r>
              <a:rPr lang="it-IT" sz="1800"/>
              <a:t>: l’</a:t>
            </a:r>
            <a:r>
              <a:rPr lang="it-IT" sz="1800" err="1"/>
              <a:t>Authorization</a:t>
            </a:r>
            <a:r>
              <a:rPr lang="it-IT" sz="1800"/>
              <a:t> Server restituisce al client l’</a:t>
            </a:r>
            <a:r>
              <a:rPr lang="it-IT" sz="1800" b="1" err="1"/>
              <a:t>Authorization</a:t>
            </a:r>
            <a:r>
              <a:rPr lang="it-IT" sz="1800" b="1"/>
              <a:t> Code</a:t>
            </a:r>
            <a:r>
              <a:rPr lang="it-IT" sz="1800"/>
              <a:t> tramite il browser.</a:t>
            </a:r>
          </a:p>
          <a:p>
            <a:r>
              <a:rPr lang="it-IT" sz="1800" b="1"/>
              <a:t>(C) Richiesta del token</a:t>
            </a:r>
            <a:r>
              <a:rPr lang="it-IT" sz="1800"/>
              <a:t>: il client invia l’</a:t>
            </a:r>
            <a:r>
              <a:rPr lang="it-IT" sz="1800" err="1"/>
              <a:t>authorization</a:t>
            </a:r>
            <a:r>
              <a:rPr lang="it-IT" sz="1800"/>
              <a:t> code al </a:t>
            </a:r>
            <a:r>
              <a:rPr lang="it-IT" sz="1800" b="1"/>
              <a:t>Token Endpoint</a:t>
            </a:r>
            <a:r>
              <a:rPr lang="it-IT" sz="1800"/>
              <a:t>, includendo questa volta il </a:t>
            </a:r>
            <a:r>
              <a:rPr lang="it-IT" sz="1800" b="1"/>
              <a:t>Code </a:t>
            </a:r>
            <a:r>
              <a:rPr lang="it-IT" sz="1800" b="1" err="1"/>
              <a:t>Verifier</a:t>
            </a:r>
            <a:r>
              <a:rPr lang="it-IT" sz="1800" b="1"/>
              <a:t> in chiaro</a:t>
            </a:r>
            <a:r>
              <a:rPr lang="it-IT" sz="1800"/>
              <a:t>.</a:t>
            </a:r>
          </a:p>
          <a:p>
            <a:r>
              <a:rPr lang="it-IT" sz="1800" b="1"/>
              <a:t>(D) Validazione e rilascio</a:t>
            </a:r>
            <a:r>
              <a:rPr lang="it-IT" sz="1800"/>
              <a:t>: l’</a:t>
            </a:r>
            <a:r>
              <a:rPr lang="it-IT" sz="1800" err="1"/>
              <a:t>Authorization</a:t>
            </a:r>
            <a:r>
              <a:rPr lang="it-IT" sz="1800"/>
              <a:t> Server applica al Code </a:t>
            </a:r>
            <a:r>
              <a:rPr lang="it-IT" sz="1800" err="1"/>
              <a:t>Verifier</a:t>
            </a:r>
            <a:r>
              <a:rPr lang="it-IT" sz="1800"/>
              <a:t> la stessa trasformazione utilizzata in precedenza e confronta il risultato con la Code Challenge memorizzata. Se i valori coincidono, il server verifica che il soggetto che richiede il token è lo stesso che ha avviato il flusso e rilascia l’</a:t>
            </a:r>
            <a:r>
              <a:rPr lang="it-IT" sz="1800" b="1"/>
              <a:t>Access Token</a:t>
            </a:r>
            <a:r>
              <a:rPr lang="it-IT" sz="1800"/>
              <a:t>.</a:t>
            </a:r>
          </a:p>
          <a:p>
            <a:pPr marL="139700" indent="0"/>
            <a:endParaRPr lang="it-IT" sz="1800"/>
          </a:p>
        </p:txBody>
      </p:sp>
      <p:pic>
        <p:nvPicPr>
          <p:cNvPr id="5" name="Google Shape;758;p77">
            <a:extLst>
              <a:ext uri="{FF2B5EF4-FFF2-40B4-BE49-F238E27FC236}">
                <a16:creationId xmlns:a16="http://schemas.microsoft.com/office/drawing/2014/main" id="{8E625568-63CF-4D79-2EF8-6D2319ED741F}"/>
              </a:ext>
            </a:extLst>
          </p:cNvPr>
          <p:cNvPicPr preferRelativeResize="0">
            <a:picLocks noChangeAspect="1"/>
          </p:cNvPicPr>
          <p:nvPr/>
        </p:nvPicPr>
        <p:blipFill>
          <a:blip r:embed="rId2">
            <a:alphaModFix/>
          </a:blip>
          <a:stretch>
            <a:fillRect/>
          </a:stretch>
        </p:blipFill>
        <p:spPr>
          <a:xfrm>
            <a:off x="4602960" y="5257800"/>
            <a:ext cx="2982904" cy="1511423"/>
          </a:xfrm>
          <a:prstGeom prst="rect">
            <a:avLst/>
          </a:prstGeom>
          <a:noFill/>
          <a:ln>
            <a:noFill/>
          </a:ln>
        </p:spPr>
      </p:pic>
    </p:spTree>
    <p:extLst>
      <p:ext uri="{BB962C8B-B14F-4D97-AF65-F5344CB8AC3E}">
        <p14:creationId xmlns:p14="http://schemas.microsoft.com/office/powerpoint/2010/main" val="3370841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266A2-29E1-4D8B-9020-FDC7D96C2D22}"/>
              </a:ext>
            </a:extLst>
          </p:cNvPr>
          <p:cNvSpPr>
            <a:spLocks noGrp="1"/>
          </p:cNvSpPr>
          <p:nvPr>
            <p:ph type="title"/>
          </p:nvPr>
        </p:nvSpPr>
        <p:spPr/>
        <p:txBody>
          <a:bodyPr/>
          <a:lstStyle/>
          <a:p>
            <a:pPr algn="ctr"/>
            <a:r>
              <a:rPr lang="it-IT"/>
              <a:t>OPENID</a:t>
            </a:r>
          </a:p>
        </p:txBody>
      </p:sp>
      <p:sp>
        <p:nvSpPr>
          <p:cNvPr id="3" name="Segnaposto testo 2">
            <a:extLst>
              <a:ext uri="{FF2B5EF4-FFF2-40B4-BE49-F238E27FC236}">
                <a16:creationId xmlns:a16="http://schemas.microsoft.com/office/drawing/2014/main" id="{BBE8B2D9-FFFB-25AF-0AC3-3399AED9FD48}"/>
              </a:ext>
            </a:extLst>
          </p:cNvPr>
          <p:cNvSpPr>
            <a:spLocks noGrp="1"/>
          </p:cNvSpPr>
          <p:nvPr>
            <p:ph type="body" idx="1"/>
          </p:nvPr>
        </p:nvSpPr>
        <p:spPr/>
        <p:txBody>
          <a:bodyPr/>
          <a:lstStyle/>
          <a:p>
            <a:r>
              <a:rPr lang="it-IT"/>
              <a:t>L’obiettivo di </a:t>
            </a:r>
            <a:r>
              <a:rPr lang="it-IT" b="1" err="1"/>
              <a:t>OpenID</a:t>
            </a:r>
            <a:r>
              <a:rPr lang="it-IT" b="1"/>
              <a:t> Connect</a:t>
            </a:r>
            <a:r>
              <a:rPr lang="it-IT"/>
              <a:t> è l’</a:t>
            </a:r>
            <a:r>
              <a:rPr lang="it-IT" b="1"/>
              <a:t>autenticazione dell’utente</a:t>
            </a:r>
            <a:r>
              <a:rPr lang="it-IT"/>
              <a:t>, mentre </a:t>
            </a:r>
            <a:r>
              <a:rPr lang="it-IT" b="1" err="1"/>
              <a:t>OAuth</a:t>
            </a:r>
            <a:r>
              <a:rPr lang="it-IT" b="1"/>
              <a:t> 2.0</a:t>
            </a:r>
            <a:r>
              <a:rPr lang="it-IT"/>
              <a:t> si occupa esclusivamente dell’</a:t>
            </a:r>
            <a:r>
              <a:rPr lang="it-IT" b="1"/>
              <a:t>autorizzazione</a:t>
            </a:r>
            <a:r>
              <a:rPr lang="it-IT"/>
              <a:t> all’accesso alle risorse.</a:t>
            </a:r>
            <a:br>
              <a:rPr lang="it-IT"/>
            </a:br>
            <a:r>
              <a:rPr lang="it-IT"/>
              <a:t>Per realizzare l’autenticazione, </a:t>
            </a:r>
            <a:r>
              <a:rPr lang="it-IT" err="1"/>
              <a:t>OpenID</a:t>
            </a:r>
            <a:r>
              <a:rPr lang="it-IT"/>
              <a:t> Connect utilizza i </a:t>
            </a:r>
            <a:r>
              <a:rPr lang="it-IT" b="1"/>
              <a:t>JWT (JSON Web Token)</a:t>
            </a:r>
            <a:r>
              <a:rPr lang="it-IT"/>
              <a:t>, in particolare l’</a:t>
            </a:r>
            <a:r>
              <a:rPr lang="it-IT" b="1"/>
              <a:t>ID Token</a:t>
            </a:r>
            <a:r>
              <a:rPr lang="it-IT"/>
              <a:t>, che consente al client di identificare in modo certo l’utente autenticato.</a:t>
            </a:r>
          </a:p>
          <a:p>
            <a:r>
              <a:rPr lang="it-IT"/>
              <a:t>Un JWT è una struttura dati firmata digitalmente, composta da tre parti:</a:t>
            </a:r>
          </a:p>
          <a:p>
            <a:r>
              <a:rPr lang="it-IT" b="1" err="1"/>
              <a:t>Header</a:t>
            </a:r>
            <a:r>
              <a:rPr lang="it-IT"/>
              <a:t>: specifica l’algoritmo crittografico utilizzato per la firma digitale del token.</a:t>
            </a:r>
          </a:p>
          <a:p>
            <a:r>
              <a:rPr lang="it-IT" b="1" err="1"/>
              <a:t>Claims</a:t>
            </a:r>
            <a:r>
              <a:rPr lang="it-IT" b="1"/>
              <a:t> (Payload)</a:t>
            </a:r>
            <a:r>
              <a:rPr lang="it-IT"/>
              <a:t>: contiene un insieme di informazioni (</a:t>
            </a:r>
            <a:r>
              <a:rPr lang="it-IT" i="1" err="1"/>
              <a:t>claim</a:t>
            </a:r>
            <a:r>
              <a:rPr lang="it-IT"/>
              <a:t>) sull’utente e sul token stesso. Tra le </a:t>
            </a:r>
            <a:r>
              <a:rPr lang="it-IT" err="1"/>
              <a:t>claim</a:t>
            </a:r>
            <a:r>
              <a:rPr lang="it-IT"/>
              <a:t> standard troviamo:</a:t>
            </a:r>
          </a:p>
          <a:p>
            <a:pPr lvl="1"/>
            <a:r>
              <a:rPr lang="it-IT" err="1"/>
              <a:t>iss</a:t>
            </a:r>
            <a:r>
              <a:rPr lang="it-IT"/>
              <a:t> (issuer): identifica l’</a:t>
            </a:r>
            <a:r>
              <a:rPr lang="it-IT" err="1"/>
              <a:t>Authorization</a:t>
            </a:r>
            <a:r>
              <a:rPr lang="it-IT"/>
              <a:t> Server che ha emesso il token;</a:t>
            </a:r>
          </a:p>
          <a:p>
            <a:pPr lvl="1"/>
            <a:r>
              <a:rPr lang="it-IT" err="1"/>
              <a:t>exp</a:t>
            </a:r>
            <a:r>
              <a:rPr lang="it-IT"/>
              <a:t> (</a:t>
            </a:r>
            <a:r>
              <a:rPr lang="it-IT" err="1"/>
              <a:t>expiration</a:t>
            </a:r>
            <a:r>
              <a:rPr lang="it-IT"/>
              <a:t>): indica la data di scadenza del token;</a:t>
            </a:r>
          </a:p>
          <a:p>
            <a:pPr lvl="1"/>
            <a:r>
              <a:rPr lang="it-IT"/>
              <a:t>sub (</a:t>
            </a:r>
            <a:r>
              <a:rPr lang="it-IT" err="1"/>
              <a:t>subject</a:t>
            </a:r>
            <a:r>
              <a:rPr lang="it-IT"/>
              <a:t>): rappresenta l’identificativo univoco e immutabile dell’utente nel sistema.</a:t>
            </a:r>
            <a:br>
              <a:rPr lang="it-IT"/>
            </a:br>
            <a:r>
              <a:rPr lang="it-IT"/>
              <a:t>Possono inoltre essere presenti </a:t>
            </a:r>
            <a:r>
              <a:rPr lang="it-IT" err="1"/>
              <a:t>claim</a:t>
            </a:r>
            <a:r>
              <a:rPr lang="it-IT"/>
              <a:t> aggiuntive relative al profilo dell’utente, come nome, cognome, email e ruolo.</a:t>
            </a:r>
          </a:p>
          <a:p>
            <a:r>
              <a:rPr lang="it-IT" b="1"/>
              <a:t>Digital Signature</a:t>
            </a:r>
            <a:r>
              <a:rPr lang="it-IT"/>
              <a:t>: garantisce l’integrità e l’autenticità del token, permettendo al client di verificare che il JWT non sia stato alterato e che provenga da una fonte affidabile.</a:t>
            </a:r>
          </a:p>
          <a:p>
            <a:pPr marL="186220" indent="0">
              <a:buNone/>
            </a:pPr>
            <a:endParaRPr lang="it-IT"/>
          </a:p>
        </p:txBody>
      </p:sp>
    </p:spTree>
    <p:extLst>
      <p:ext uri="{BB962C8B-B14F-4D97-AF65-F5344CB8AC3E}">
        <p14:creationId xmlns:p14="http://schemas.microsoft.com/office/powerpoint/2010/main" val="3686145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D037F-7655-E22F-72D9-AD1FD9F0842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B4A205E-45D5-CDC2-C192-00AA2F370470}"/>
              </a:ext>
            </a:extLst>
          </p:cNvPr>
          <p:cNvSpPr>
            <a:spLocks noGrp="1"/>
          </p:cNvSpPr>
          <p:nvPr>
            <p:ph type="title"/>
          </p:nvPr>
        </p:nvSpPr>
        <p:spPr>
          <a:xfrm>
            <a:off x="1674163" y="2175000"/>
            <a:ext cx="8840497" cy="2508000"/>
          </a:xfrm>
        </p:spPr>
        <p:txBody>
          <a:bodyPr/>
          <a:lstStyle/>
          <a:p>
            <a:r>
              <a:rPr lang="it-IT" sz="8000"/>
              <a:t>Design</a:t>
            </a:r>
            <a:br>
              <a:rPr lang="it-IT" sz="8000"/>
            </a:br>
            <a:r>
              <a:rPr lang="it-IT" sz="8000"/>
              <a:t>Architetturale</a:t>
            </a:r>
          </a:p>
        </p:txBody>
      </p:sp>
    </p:spTree>
    <p:extLst>
      <p:ext uri="{BB962C8B-B14F-4D97-AF65-F5344CB8AC3E}">
        <p14:creationId xmlns:p14="http://schemas.microsoft.com/office/powerpoint/2010/main" val="3318446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Parallelo, diagramma, linea&#10;&#10;Il contenuto generato dall'IA potrebbe non essere corretto.">
            <a:extLst>
              <a:ext uri="{FF2B5EF4-FFF2-40B4-BE49-F238E27FC236}">
                <a16:creationId xmlns:a16="http://schemas.microsoft.com/office/drawing/2014/main" id="{376C4029-2256-0A62-14BD-96657D5C77CE}"/>
              </a:ext>
            </a:extLst>
          </p:cNvPr>
          <p:cNvPicPr>
            <a:picLocks noChangeAspect="1"/>
          </p:cNvPicPr>
          <p:nvPr/>
        </p:nvPicPr>
        <p:blipFill>
          <a:blip r:embed="rId2"/>
          <a:stretch>
            <a:fillRect/>
          </a:stretch>
        </p:blipFill>
        <p:spPr>
          <a:xfrm>
            <a:off x="5326146" y="226775"/>
            <a:ext cx="4998966" cy="6404450"/>
          </a:xfrm>
          <a:prstGeom prst="rect">
            <a:avLst/>
          </a:prstGeom>
        </p:spPr>
      </p:pic>
      <p:sp>
        <p:nvSpPr>
          <p:cNvPr id="4" name="CasellaDiTesto 3">
            <a:extLst>
              <a:ext uri="{FF2B5EF4-FFF2-40B4-BE49-F238E27FC236}">
                <a16:creationId xmlns:a16="http://schemas.microsoft.com/office/drawing/2014/main" id="{23136DBD-E580-4692-EE1C-1B26D1F23A09}"/>
              </a:ext>
            </a:extLst>
          </p:cNvPr>
          <p:cNvSpPr txBox="1"/>
          <p:nvPr/>
        </p:nvSpPr>
        <p:spPr>
          <a:xfrm>
            <a:off x="1863713" y="3186259"/>
            <a:ext cx="2648932" cy="400110"/>
          </a:xfrm>
          <a:prstGeom prst="rect">
            <a:avLst/>
          </a:prstGeom>
          <a:noFill/>
        </p:spPr>
        <p:txBody>
          <a:bodyPr wrap="square" rtlCol="0">
            <a:spAutoFit/>
          </a:bodyPr>
          <a:lstStyle/>
          <a:p>
            <a:r>
              <a:rPr lang="it-IT" sz="2000">
                <a:solidFill>
                  <a:schemeClr val="tx1"/>
                </a:solidFill>
                <a:latin typeface="Advent Pro"/>
              </a:rPr>
              <a:t>Scenario di Login</a:t>
            </a:r>
          </a:p>
        </p:txBody>
      </p:sp>
    </p:spTree>
    <p:extLst>
      <p:ext uri="{BB962C8B-B14F-4D97-AF65-F5344CB8AC3E}">
        <p14:creationId xmlns:p14="http://schemas.microsoft.com/office/powerpoint/2010/main" val="4199446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1D68B-004B-BD5E-D1E8-3C929491401E}"/>
              </a:ext>
            </a:extLst>
          </p:cNvPr>
          <p:cNvSpPr>
            <a:spLocks noGrp="1"/>
          </p:cNvSpPr>
          <p:nvPr>
            <p:ph type="title"/>
          </p:nvPr>
        </p:nvSpPr>
        <p:spPr/>
        <p:txBody>
          <a:bodyPr/>
          <a:lstStyle/>
          <a:p>
            <a:r>
              <a:rPr lang="it-IT"/>
              <a:t>Web App</a:t>
            </a:r>
            <a:br>
              <a:rPr lang="it-IT"/>
            </a:br>
            <a:r>
              <a:rPr lang="it-IT" err="1"/>
              <a:t>Overview</a:t>
            </a:r>
            <a:br>
              <a:rPr lang="it-IT"/>
            </a:br>
            <a:endParaRPr lang="it-IT"/>
          </a:p>
        </p:txBody>
      </p:sp>
    </p:spTree>
    <p:extLst>
      <p:ext uri="{BB962C8B-B14F-4D97-AF65-F5344CB8AC3E}">
        <p14:creationId xmlns:p14="http://schemas.microsoft.com/office/powerpoint/2010/main" val="3389496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computer, software&#10;&#10;Il contenuto generato dall'IA potrebbe non essere corretto.">
            <a:extLst>
              <a:ext uri="{FF2B5EF4-FFF2-40B4-BE49-F238E27FC236}">
                <a16:creationId xmlns:a16="http://schemas.microsoft.com/office/drawing/2014/main" id="{1B501B09-DE7D-FA8D-DFAE-38CC5BFBC6FC}"/>
              </a:ext>
            </a:extLst>
          </p:cNvPr>
          <p:cNvPicPr>
            <a:picLocks noChangeAspect="1"/>
          </p:cNvPicPr>
          <p:nvPr/>
        </p:nvPicPr>
        <p:blipFill>
          <a:blip r:embed="rId2"/>
          <a:stretch>
            <a:fillRect/>
          </a:stretch>
        </p:blipFill>
        <p:spPr>
          <a:xfrm>
            <a:off x="463175" y="260604"/>
            <a:ext cx="11262474" cy="6336792"/>
          </a:xfrm>
          <a:prstGeom prst="rect">
            <a:avLst/>
          </a:prstGeom>
        </p:spPr>
      </p:pic>
    </p:spTree>
    <p:extLst>
      <p:ext uri="{BB962C8B-B14F-4D97-AF65-F5344CB8AC3E}">
        <p14:creationId xmlns:p14="http://schemas.microsoft.com/office/powerpoint/2010/main" val="2316395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hermata, testo, software, Software multimediale&#10;&#10;Il contenuto generato dall'IA potrebbe non essere corretto.">
            <a:extLst>
              <a:ext uri="{FF2B5EF4-FFF2-40B4-BE49-F238E27FC236}">
                <a16:creationId xmlns:a16="http://schemas.microsoft.com/office/drawing/2014/main" id="{14860254-3BED-0E94-561E-ECBAF2F5D872}"/>
              </a:ext>
            </a:extLst>
          </p:cNvPr>
          <p:cNvPicPr>
            <a:picLocks noChangeAspect="1"/>
          </p:cNvPicPr>
          <p:nvPr/>
        </p:nvPicPr>
        <p:blipFill>
          <a:blip r:embed="rId2"/>
          <a:stretch>
            <a:fillRect/>
          </a:stretch>
        </p:blipFill>
        <p:spPr>
          <a:xfrm>
            <a:off x="388156" y="144692"/>
            <a:ext cx="11412511" cy="6568615"/>
          </a:xfrm>
          <a:prstGeom prst="rect">
            <a:avLst/>
          </a:prstGeom>
        </p:spPr>
      </p:pic>
    </p:spTree>
    <p:extLst>
      <p:ext uri="{BB962C8B-B14F-4D97-AF65-F5344CB8AC3E}">
        <p14:creationId xmlns:p14="http://schemas.microsoft.com/office/powerpoint/2010/main" val="428657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DCD313-804F-E90C-B7EF-3F5CB3F339AB}"/>
              </a:ext>
            </a:extLst>
          </p:cNvPr>
          <p:cNvSpPr>
            <a:spLocks noGrp="1"/>
          </p:cNvSpPr>
          <p:nvPr>
            <p:ph type="title"/>
          </p:nvPr>
        </p:nvSpPr>
        <p:spPr>
          <a:xfrm>
            <a:off x="950786" y="332657"/>
            <a:ext cx="10287320" cy="792088"/>
          </a:xfrm>
        </p:spPr>
        <p:txBody>
          <a:bodyPr/>
          <a:lstStyle/>
          <a:p>
            <a:r>
              <a:rPr lang="it-IT"/>
              <a:t>DES-2 &amp; 3-DES</a:t>
            </a:r>
            <a:br>
              <a:rPr lang="it-IT"/>
            </a:br>
            <a:endParaRPr lang="it-IT"/>
          </a:p>
        </p:txBody>
      </p:sp>
      <p:sp>
        <p:nvSpPr>
          <p:cNvPr id="3" name="Segnaposto testo 2">
            <a:extLst>
              <a:ext uri="{FF2B5EF4-FFF2-40B4-BE49-F238E27FC236}">
                <a16:creationId xmlns:a16="http://schemas.microsoft.com/office/drawing/2014/main" id="{17E4DC26-1A49-A750-243E-C0F3FF99F305}"/>
              </a:ext>
            </a:extLst>
          </p:cNvPr>
          <p:cNvSpPr>
            <a:spLocks noGrp="1"/>
          </p:cNvSpPr>
          <p:nvPr>
            <p:ph type="body" idx="1"/>
          </p:nvPr>
        </p:nvSpPr>
        <p:spPr>
          <a:xfrm>
            <a:off x="827745" y="1124745"/>
            <a:ext cx="10410361" cy="4967088"/>
          </a:xfrm>
        </p:spPr>
        <p:txBody>
          <a:bodyPr/>
          <a:lstStyle/>
          <a:p>
            <a:pPr marL="186220" indent="0">
              <a:buNone/>
            </a:pPr>
            <a:r>
              <a:rPr lang="it-IT" sz="2000"/>
              <a:t>DES2 si basa sull’applicare il modello più volte, in quanto uno dei vincoli del DES è che la chiave è troppo piccola, cosi facendo otteniamo una chiave  112bit (56+56)</a:t>
            </a:r>
          </a:p>
          <a:p>
            <a:pPr marL="186220" indent="0">
              <a:buNone/>
            </a:pPr>
            <a:endParaRPr lang="it-IT"/>
          </a:p>
        </p:txBody>
      </p:sp>
      <p:sp>
        <p:nvSpPr>
          <p:cNvPr id="7" name="CasellaDiTesto 6">
            <a:extLst>
              <a:ext uri="{FF2B5EF4-FFF2-40B4-BE49-F238E27FC236}">
                <a16:creationId xmlns:a16="http://schemas.microsoft.com/office/drawing/2014/main" id="{03A9E190-79B3-3FC6-09E3-374ED9CBB6FF}"/>
              </a:ext>
            </a:extLst>
          </p:cNvPr>
          <p:cNvSpPr txBox="1"/>
          <p:nvPr/>
        </p:nvSpPr>
        <p:spPr>
          <a:xfrm>
            <a:off x="950719" y="3885206"/>
            <a:ext cx="10585177" cy="1200329"/>
          </a:xfrm>
          <a:prstGeom prst="rect">
            <a:avLst/>
          </a:prstGeom>
          <a:noFill/>
        </p:spPr>
        <p:txBody>
          <a:bodyPr wrap="square" rtlCol="0">
            <a:spAutoFit/>
          </a:bodyPr>
          <a:lstStyle/>
          <a:p>
            <a:r>
              <a:rPr lang="it-IT" sz="1800">
                <a:solidFill>
                  <a:schemeClr val="tx1"/>
                </a:solidFill>
              </a:rPr>
              <a:t>3-DES usa la stessa logica, solo che non usa CIFRATURA-CIFRATURA, applica</a:t>
            </a:r>
          </a:p>
          <a:p>
            <a:r>
              <a:rPr lang="it-IT" sz="1800">
                <a:solidFill>
                  <a:schemeClr val="tx1"/>
                </a:solidFill>
              </a:rPr>
              <a:t>una cifratura, decifratura e infine una cifratura (quindi uno schema E-D-E). Esiste una versione che fa uso di due chiavi e una versione che usa ben tre chiavi diverse, aumentando notevolmente lo spazio delle chiavi.</a:t>
            </a:r>
          </a:p>
        </p:txBody>
      </p:sp>
      <p:pic>
        <p:nvPicPr>
          <p:cNvPr id="10" name="Immagine 9">
            <a:extLst>
              <a:ext uri="{FF2B5EF4-FFF2-40B4-BE49-F238E27FC236}">
                <a16:creationId xmlns:a16="http://schemas.microsoft.com/office/drawing/2014/main" id="{5C49A14B-7BD5-79EA-17D9-08F83EBAF98B}"/>
              </a:ext>
            </a:extLst>
          </p:cNvPr>
          <p:cNvPicPr>
            <a:picLocks noChangeAspect="1"/>
          </p:cNvPicPr>
          <p:nvPr/>
        </p:nvPicPr>
        <p:blipFill>
          <a:blip r:embed="rId2"/>
          <a:stretch>
            <a:fillRect/>
          </a:stretch>
        </p:blipFill>
        <p:spPr>
          <a:xfrm>
            <a:off x="2900577" y="2077104"/>
            <a:ext cx="6264696" cy="1616179"/>
          </a:xfrm>
          <a:prstGeom prst="rect">
            <a:avLst/>
          </a:prstGeom>
        </p:spPr>
      </p:pic>
      <p:pic>
        <p:nvPicPr>
          <p:cNvPr id="11" name="Segnaposto contenuto 2">
            <a:extLst>
              <a:ext uri="{FF2B5EF4-FFF2-40B4-BE49-F238E27FC236}">
                <a16:creationId xmlns:a16="http://schemas.microsoft.com/office/drawing/2014/main" id="{A3DEFD0F-F60A-44E3-59BF-2E45B611406B}"/>
              </a:ext>
            </a:extLst>
          </p:cNvPr>
          <p:cNvPicPr>
            <a:picLocks noChangeAspect="1"/>
          </p:cNvPicPr>
          <p:nvPr/>
        </p:nvPicPr>
        <p:blipFill>
          <a:blip r:embed="rId3"/>
          <a:stretch>
            <a:fillRect/>
          </a:stretch>
        </p:blipFill>
        <p:spPr>
          <a:xfrm>
            <a:off x="2936581" y="4983988"/>
            <a:ext cx="6192688" cy="1498533"/>
          </a:xfrm>
          <a:prstGeom prst="rect">
            <a:avLst/>
          </a:prstGeom>
          <a:noFill/>
          <a:ln>
            <a:noFill/>
          </a:ln>
        </p:spPr>
      </p:pic>
    </p:spTree>
    <p:extLst>
      <p:ext uri="{BB962C8B-B14F-4D97-AF65-F5344CB8AC3E}">
        <p14:creationId xmlns:p14="http://schemas.microsoft.com/office/powerpoint/2010/main" val="1319363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software, Icona del computer&#10;&#10;Il contenuto generato dall'IA potrebbe non essere corretto.">
            <a:extLst>
              <a:ext uri="{FF2B5EF4-FFF2-40B4-BE49-F238E27FC236}">
                <a16:creationId xmlns:a16="http://schemas.microsoft.com/office/drawing/2014/main" id="{06F3A672-44EF-295A-CB36-5EAF717666DC}"/>
              </a:ext>
            </a:extLst>
          </p:cNvPr>
          <p:cNvPicPr>
            <a:picLocks noChangeAspect="1"/>
          </p:cNvPicPr>
          <p:nvPr/>
        </p:nvPicPr>
        <p:blipFill>
          <a:blip r:embed="rId2"/>
          <a:stretch>
            <a:fillRect/>
          </a:stretch>
        </p:blipFill>
        <p:spPr>
          <a:xfrm>
            <a:off x="265175" y="149200"/>
            <a:ext cx="11658473" cy="6559599"/>
          </a:xfrm>
          <a:prstGeom prst="rect">
            <a:avLst/>
          </a:prstGeom>
        </p:spPr>
      </p:pic>
    </p:spTree>
    <p:extLst>
      <p:ext uri="{BB962C8B-B14F-4D97-AF65-F5344CB8AC3E}">
        <p14:creationId xmlns:p14="http://schemas.microsoft.com/office/powerpoint/2010/main" val="4158815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oftware, Icona del computer, Software multimediale&#10;&#10;Il contenuto generato dall'IA potrebbe non essere corretto.">
            <a:extLst>
              <a:ext uri="{FF2B5EF4-FFF2-40B4-BE49-F238E27FC236}">
                <a16:creationId xmlns:a16="http://schemas.microsoft.com/office/drawing/2014/main" id="{0C4B5784-1CA0-7B3F-4E47-2F61DA0A278E}"/>
              </a:ext>
            </a:extLst>
          </p:cNvPr>
          <p:cNvPicPr>
            <a:picLocks noChangeAspect="1"/>
          </p:cNvPicPr>
          <p:nvPr/>
        </p:nvPicPr>
        <p:blipFill>
          <a:blip r:embed="rId2"/>
          <a:stretch>
            <a:fillRect/>
          </a:stretch>
        </p:blipFill>
        <p:spPr>
          <a:xfrm>
            <a:off x="260028" y="146304"/>
            <a:ext cx="11668768" cy="6565392"/>
          </a:xfrm>
          <a:prstGeom prst="rect">
            <a:avLst/>
          </a:prstGeom>
        </p:spPr>
      </p:pic>
    </p:spTree>
    <p:extLst>
      <p:ext uri="{BB962C8B-B14F-4D97-AF65-F5344CB8AC3E}">
        <p14:creationId xmlns:p14="http://schemas.microsoft.com/office/powerpoint/2010/main" val="997271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oftware, Icona del computer, Software multimediale&#10;&#10;Il contenuto generato dall'IA potrebbe non essere corretto.">
            <a:extLst>
              <a:ext uri="{FF2B5EF4-FFF2-40B4-BE49-F238E27FC236}">
                <a16:creationId xmlns:a16="http://schemas.microsoft.com/office/drawing/2014/main" id="{864EB84C-EF37-A165-F82A-29D371EFE335}"/>
              </a:ext>
            </a:extLst>
          </p:cNvPr>
          <p:cNvPicPr>
            <a:picLocks noChangeAspect="1"/>
          </p:cNvPicPr>
          <p:nvPr/>
        </p:nvPicPr>
        <p:blipFill>
          <a:blip r:embed="rId2"/>
          <a:stretch>
            <a:fillRect/>
          </a:stretch>
        </p:blipFill>
        <p:spPr>
          <a:xfrm>
            <a:off x="212494" y="279407"/>
            <a:ext cx="11763836" cy="6299185"/>
          </a:xfrm>
          <a:prstGeom prst="rect">
            <a:avLst/>
          </a:prstGeom>
        </p:spPr>
      </p:pic>
    </p:spTree>
    <p:extLst>
      <p:ext uri="{BB962C8B-B14F-4D97-AF65-F5344CB8AC3E}">
        <p14:creationId xmlns:p14="http://schemas.microsoft.com/office/powerpoint/2010/main" val="15510471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software, Icona del computer&#10;&#10;Il contenuto generato dall'IA potrebbe non essere corretto.">
            <a:extLst>
              <a:ext uri="{FF2B5EF4-FFF2-40B4-BE49-F238E27FC236}">
                <a16:creationId xmlns:a16="http://schemas.microsoft.com/office/drawing/2014/main" id="{A4C7F83E-3807-A9A2-29FF-0F2EBDD7AFB2}"/>
              </a:ext>
            </a:extLst>
          </p:cNvPr>
          <p:cNvPicPr>
            <a:picLocks noChangeAspect="1"/>
          </p:cNvPicPr>
          <p:nvPr/>
        </p:nvPicPr>
        <p:blipFill>
          <a:blip r:embed="rId2"/>
          <a:stretch>
            <a:fillRect/>
          </a:stretch>
        </p:blipFill>
        <p:spPr>
          <a:xfrm>
            <a:off x="233679" y="248635"/>
            <a:ext cx="11721465" cy="6360730"/>
          </a:xfrm>
          <a:prstGeom prst="rect">
            <a:avLst/>
          </a:prstGeom>
        </p:spPr>
      </p:pic>
    </p:spTree>
    <p:extLst>
      <p:ext uri="{BB962C8B-B14F-4D97-AF65-F5344CB8AC3E}">
        <p14:creationId xmlns:p14="http://schemas.microsoft.com/office/powerpoint/2010/main" val="2880180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software, Icona del computer&#10;&#10;Il contenuto generato dall'IA potrebbe non essere corretto.">
            <a:extLst>
              <a:ext uri="{FF2B5EF4-FFF2-40B4-BE49-F238E27FC236}">
                <a16:creationId xmlns:a16="http://schemas.microsoft.com/office/drawing/2014/main" id="{6DB91A15-2D3A-53E1-76B8-AFECABCA26B3}"/>
              </a:ext>
            </a:extLst>
          </p:cNvPr>
          <p:cNvPicPr>
            <a:picLocks noChangeAspect="1"/>
          </p:cNvPicPr>
          <p:nvPr/>
        </p:nvPicPr>
        <p:blipFill>
          <a:blip r:embed="rId2"/>
          <a:stretch>
            <a:fillRect/>
          </a:stretch>
        </p:blipFill>
        <p:spPr>
          <a:xfrm>
            <a:off x="207628" y="182896"/>
            <a:ext cx="11773567" cy="6492207"/>
          </a:xfrm>
          <a:prstGeom prst="rect">
            <a:avLst/>
          </a:prstGeom>
        </p:spPr>
      </p:pic>
    </p:spTree>
    <p:extLst>
      <p:ext uri="{BB962C8B-B14F-4D97-AF65-F5344CB8AC3E}">
        <p14:creationId xmlns:p14="http://schemas.microsoft.com/office/powerpoint/2010/main" val="2184584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software, Icona del computer&#10;&#10;Il contenuto generato dall'IA potrebbe non essere corretto.">
            <a:extLst>
              <a:ext uri="{FF2B5EF4-FFF2-40B4-BE49-F238E27FC236}">
                <a16:creationId xmlns:a16="http://schemas.microsoft.com/office/drawing/2014/main" id="{C1E0942C-09DC-52D5-4E52-61DA7DD7EF2C}"/>
              </a:ext>
            </a:extLst>
          </p:cNvPr>
          <p:cNvPicPr>
            <a:picLocks noChangeAspect="1"/>
          </p:cNvPicPr>
          <p:nvPr/>
        </p:nvPicPr>
        <p:blipFill>
          <a:blip r:embed="rId2"/>
          <a:stretch>
            <a:fillRect/>
          </a:stretch>
        </p:blipFill>
        <p:spPr>
          <a:xfrm>
            <a:off x="266883" y="146115"/>
            <a:ext cx="11655057" cy="6565769"/>
          </a:xfrm>
          <a:prstGeom prst="rect">
            <a:avLst/>
          </a:prstGeom>
        </p:spPr>
      </p:pic>
    </p:spTree>
    <p:extLst>
      <p:ext uri="{BB962C8B-B14F-4D97-AF65-F5344CB8AC3E}">
        <p14:creationId xmlns:p14="http://schemas.microsoft.com/office/powerpoint/2010/main" val="2195784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CC9931F9-6525-E1CA-ED35-DC7A3AD40B48}"/>
              </a:ext>
            </a:extLst>
          </p:cNvPr>
          <p:cNvPicPr>
            <a:picLocks noChangeAspect="1"/>
          </p:cNvPicPr>
          <p:nvPr/>
        </p:nvPicPr>
        <p:blipFill>
          <a:blip r:embed="rId2"/>
          <a:stretch>
            <a:fillRect/>
          </a:stretch>
        </p:blipFill>
        <p:spPr>
          <a:xfrm>
            <a:off x="209820" y="332657"/>
            <a:ext cx="11769184" cy="6192686"/>
          </a:xfrm>
          <a:prstGeom prst="rect">
            <a:avLst/>
          </a:prstGeom>
        </p:spPr>
      </p:pic>
    </p:spTree>
    <p:extLst>
      <p:ext uri="{BB962C8B-B14F-4D97-AF65-F5344CB8AC3E}">
        <p14:creationId xmlns:p14="http://schemas.microsoft.com/office/powerpoint/2010/main" val="46905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085F4F6F-1BCC-6195-9979-9DD301B33FCE}"/>
              </a:ext>
            </a:extLst>
          </p:cNvPr>
          <p:cNvSpPr>
            <a:spLocks noGrp="1"/>
          </p:cNvSpPr>
          <p:nvPr>
            <p:ph type="title"/>
          </p:nvPr>
        </p:nvSpPr>
        <p:spPr>
          <a:xfrm>
            <a:off x="2704695" y="2874800"/>
            <a:ext cx="6779434" cy="1108400"/>
          </a:xfrm>
        </p:spPr>
        <p:txBody>
          <a:bodyPr/>
          <a:lstStyle/>
          <a:p>
            <a:r>
              <a:rPr lang="it-IT" err="1"/>
              <a:t>Threat</a:t>
            </a:r>
            <a:r>
              <a:rPr lang="it-IT"/>
              <a:t> </a:t>
            </a:r>
            <a:r>
              <a:rPr lang="it-IT" err="1"/>
              <a:t>Modeling</a:t>
            </a:r>
            <a:endParaRPr lang="it-IT"/>
          </a:p>
        </p:txBody>
      </p:sp>
    </p:spTree>
    <p:extLst>
      <p:ext uri="{BB962C8B-B14F-4D97-AF65-F5344CB8AC3E}">
        <p14:creationId xmlns:p14="http://schemas.microsoft.com/office/powerpoint/2010/main" val="40889546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DF8BDC2C-7DE2-79AE-3B12-339ED79B05B5}"/>
              </a:ext>
            </a:extLst>
          </p:cNvPr>
          <p:cNvSpPr>
            <a:spLocks noGrp="1"/>
          </p:cNvSpPr>
          <p:nvPr>
            <p:ph type="title"/>
          </p:nvPr>
        </p:nvSpPr>
        <p:spPr/>
        <p:txBody>
          <a:bodyPr/>
          <a:lstStyle/>
          <a:p>
            <a:r>
              <a:rPr lang="it-IT" err="1"/>
              <a:t>Threat</a:t>
            </a:r>
            <a:r>
              <a:rPr lang="it-IT"/>
              <a:t> </a:t>
            </a:r>
            <a:r>
              <a:rPr lang="it-IT" err="1"/>
              <a:t>Modeling</a:t>
            </a:r>
            <a:endParaRPr lang="it-IT"/>
          </a:p>
        </p:txBody>
      </p:sp>
      <p:sp>
        <p:nvSpPr>
          <p:cNvPr id="5" name="Segnaposto testo 4">
            <a:extLst>
              <a:ext uri="{FF2B5EF4-FFF2-40B4-BE49-F238E27FC236}">
                <a16:creationId xmlns:a16="http://schemas.microsoft.com/office/drawing/2014/main" id="{0CB188D1-49BA-A1CB-D5FE-6D056114E798}"/>
              </a:ext>
            </a:extLst>
          </p:cNvPr>
          <p:cNvSpPr>
            <a:spLocks noGrp="1"/>
          </p:cNvSpPr>
          <p:nvPr>
            <p:ph type="body" idx="1"/>
          </p:nvPr>
        </p:nvSpPr>
        <p:spPr/>
        <p:txBody>
          <a:bodyPr/>
          <a:lstStyle/>
          <a:p>
            <a:endParaRPr lang="it-IT"/>
          </a:p>
          <a:p>
            <a:endParaRPr lang="it-IT"/>
          </a:p>
          <a:p>
            <a:endParaRPr lang="it-IT"/>
          </a:p>
          <a:p>
            <a:endParaRPr lang="it-IT"/>
          </a:p>
          <a:p>
            <a:r>
              <a:rPr lang="it-IT"/>
              <a:t>Per il </a:t>
            </a:r>
            <a:r>
              <a:rPr lang="it-IT" err="1"/>
              <a:t>Threat</a:t>
            </a:r>
            <a:r>
              <a:rPr lang="it-IT"/>
              <a:t> </a:t>
            </a:r>
            <a:r>
              <a:rPr lang="it-IT" err="1"/>
              <a:t>Modeling</a:t>
            </a:r>
            <a:r>
              <a:rPr lang="it-IT"/>
              <a:t> è stata adottata la piattaforma </a:t>
            </a:r>
            <a:r>
              <a:rPr lang="it-IT" b="1" err="1"/>
              <a:t>IriusRisk</a:t>
            </a:r>
            <a:r>
              <a:rPr lang="it-IT"/>
              <a:t>. A differenza dei tool manuali, </a:t>
            </a:r>
            <a:r>
              <a:rPr lang="it-IT" err="1"/>
              <a:t>IriusRisk</a:t>
            </a:r>
            <a:r>
              <a:rPr lang="it-IT"/>
              <a:t> permette un approccio automatizzato alla sicurezza (</a:t>
            </a:r>
            <a:r>
              <a:rPr lang="it-IT" i="1"/>
              <a:t>Security by Design</a:t>
            </a:r>
            <a:r>
              <a:rPr lang="it-IT"/>
              <a:t>): partendo dal diagramma architetturale, lo strumento identifica automaticamente le minacce potenziali e le relative contromisure. L'analisi copre non solo la metodologia </a:t>
            </a:r>
            <a:r>
              <a:rPr lang="it-IT" b="1"/>
              <a:t>STRIDE</a:t>
            </a:r>
            <a:r>
              <a:rPr lang="it-IT"/>
              <a:t>, ma integra anche standard di sicurezza internazionali (come OWASP e NIST), fornendo i indicazioni pratiche e granulari per la mitigazione dei rischi durante tutto il ciclo di sviluppo.</a:t>
            </a:r>
          </a:p>
        </p:txBody>
      </p:sp>
    </p:spTree>
    <p:extLst>
      <p:ext uri="{BB962C8B-B14F-4D97-AF65-F5344CB8AC3E}">
        <p14:creationId xmlns:p14="http://schemas.microsoft.com/office/powerpoint/2010/main" val="4232518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B060D7AF-B882-EA7F-30C8-B60A19A3014F}"/>
              </a:ext>
            </a:extLst>
          </p:cNvPr>
          <p:cNvSpPr>
            <a:spLocks noGrp="1"/>
          </p:cNvSpPr>
          <p:nvPr>
            <p:ph type="title"/>
          </p:nvPr>
        </p:nvSpPr>
        <p:spPr/>
        <p:txBody>
          <a:bodyPr/>
          <a:lstStyle/>
          <a:p>
            <a:r>
              <a:rPr lang="it-IT"/>
              <a:t>Classificazione «STRIDE» delle minacce</a:t>
            </a:r>
          </a:p>
        </p:txBody>
      </p:sp>
      <p:graphicFrame>
        <p:nvGraphicFramePr>
          <p:cNvPr id="6" name="Tabella 5">
            <a:extLst>
              <a:ext uri="{FF2B5EF4-FFF2-40B4-BE49-F238E27FC236}">
                <a16:creationId xmlns:a16="http://schemas.microsoft.com/office/drawing/2014/main" id="{E726194B-35C3-7CBB-913B-35BEBDCE3FF6}"/>
              </a:ext>
            </a:extLst>
          </p:cNvPr>
          <p:cNvGraphicFramePr>
            <a:graphicFrameLocks noGrp="1"/>
          </p:cNvGraphicFramePr>
          <p:nvPr>
            <p:extLst>
              <p:ext uri="{D42A27DB-BD31-4B8C-83A1-F6EECF244321}">
                <p14:modId xmlns:p14="http://schemas.microsoft.com/office/powerpoint/2010/main" val="1087549053"/>
              </p:ext>
            </p:extLst>
          </p:nvPr>
        </p:nvGraphicFramePr>
        <p:xfrm>
          <a:off x="950719" y="1489435"/>
          <a:ext cx="10287319" cy="5139021"/>
        </p:xfrm>
        <a:graphic>
          <a:graphicData uri="http://schemas.openxmlformats.org/drawingml/2006/table">
            <a:tbl>
              <a:tblPr firstRow="1" bandRow="1">
                <a:tableStyleId>{7E9639D4-E3E2-4D34-9284-5A2195B3D0D7}</a:tableStyleId>
              </a:tblPr>
              <a:tblGrid>
                <a:gridCol w="2017581">
                  <a:extLst>
                    <a:ext uri="{9D8B030D-6E8A-4147-A177-3AD203B41FA5}">
                      <a16:colId xmlns:a16="http://schemas.microsoft.com/office/drawing/2014/main" val="998385017"/>
                    </a:ext>
                  </a:extLst>
                </a:gridCol>
                <a:gridCol w="8269738">
                  <a:extLst>
                    <a:ext uri="{9D8B030D-6E8A-4147-A177-3AD203B41FA5}">
                      <a16:colId xmlns:a16="http://schemas.microsoft.com/office/drawing/2014/main" val="1764497043"/>
                    </a:ext>
                  </a:extLst>
                </a:gridCol>
              </a:tblGrid>
              <a:tr h="318169">
                <a:tc>
                  <a:txBody>
                    <a:bodyPr/>
                    <a:lstStyle/>
                    <a:p>
                      <a:pPr algn="ctr"/>
                      <a:r>
                        <a:rPr lang="it-IT" sz="1600"/>
                        <a:t>Classe</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it-IT" sz="1600"/>
                        <a:t>Minaccia</a:t>
                      </a: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083165"/>
                  </a:ext>
                </a:extLst>
              </a:tr>
              <a:tr h="490705">
                <a:tc>
                  <a:txBody>
                    <a:bodyPr/>
                    <a:lstStyle/>
                    <a:p>
                      <a:pPr algn="ctr"/>
                      <a:r>
                        <a:rPr lang="it-IT" sz="1600" b="1"/>
                        <a:t>S</a:t>
                      </a:r>
                      <a:r>
                        <a:rPr lang="it-IT" sz="1600"/>
                        <a:t>poofing</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it-IT" sz="1600" b="1" u="sng"/>
                        <a:t>Source &amp; </a:t>
                      </a:r>
                      <a:r>
                        <a:rPr lang="it-IT" sz="1600" b="1" u="sng" err="1"/>
                        <a:t>Destination</a:t>
                      </a:r>
                      <a:r>
                        <a:rPr lang="it-IT" sz="1600" b="1" u="sng"/>
                        <a:t> Spoofing</a:t>
                      </a:r>
                      <a:r>
                        <a:rPr lang="it-IT" sz="1600"/>
                        <a:t>: falsificazione di dati e identità (IP)</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1986677"/>
                  </a:ext>
                </a:extLst>
              </a:tr>
              <a:tr h="1317155">
                <a:tc>
                  <a:txBody>
                    <a:bodyPr/>
                    <a:lstStyle/>
                    <a:p>
                      <a:pPr algn="ctr"/>
                      <a:r>
                        <a:rPr lang="it-IT" sz="1600" b="1"/>
                        <a:t>T</a:t>
                      </a:r>
                      <a:r>
                        <a:rPr lang="it-IT" sz="1600"/>
                        <a:t>ampering</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it-IT" sz="1600" b="1" u="sng" err="1"/>
                        <a:t>Collision</a:t>
                      </a:r>
                      <a:r>
                        <a:rPr lang="it-IT" sz="1600" b="1" u="sng"/>
                        <a:t> &amp; Replay Attacks</a:t>
                      </a:r>
                      <a:r>
                        <a:rPr lang="it-IT" sz="1600"/>
                        <a:t>: l’attaccante sfrutta le proprietà dei protocolli di comunicazione per sovrascrivere o riutilizzare frammenti</a:t>
                      </a:r>
                    </a:p>
                    <a:p>
                      <a:r>
                        <a:rPr lang="it-IT" sz="1600" b="1" u="sng"/>
                        <a:t>SQL injection</a:t>
                      </a:r>
                      <a:r>
                        <a:rPr lang="it-IT" sz="1600"/>
                        <a:t>: l’attaccante modifica i dati di un database relazionale usando caratteri speciali nelle query</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9401"/>
                  </a:ext>
                </a:extLst>
              </a:tr>
              <a:tr h="697317">
                <a:tc>
                  <a:txBody>
                    <a:bodyPr/>
                    <a:lstStyle/>
                    <a:p>
                      <a:pPr algn="ctr"/>
                      <a:r>
                        <a:rPr lang="it-IT" sz="1600" b="1"/>
                        <a:t>R</a:t>
                      </a:r>
                      <a:r>
                        <a:rPr lang="it-IT" sz="1600"/>
                        <a:t>epudiation</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it-IT" sz="1600" b="1" u="sng" err="1"/>
                        <a:t>Potential</a:t>
                      </a:r>
                      <a:r>
                        <a:rPr lang="it-IT" sz="1600" b="1" u="sng"/>
                        <a:t> data </a:t>
                      </a:r>
                      <a:r>
                        <a:rPr lang="it-IT" sz="1600" b="1" u="sng" err="1"/>
                        <a:t>Repudiation</a:t>
                      </a:r>
                      <a:r>
                        <a:rPr lang="it-IT" sz="1600"/>
                        <a:t>: in assenza di meccanismi di </a:t>
                      </a:r>
                      <a:r>
                        <a:rPr lang="it-IT" sz="1600" err="1"/>
                        <a:t>logging</a:t>
                      </a:r>
                      <a:r>
                        <a:rPr lang="it-IT" sz="1600"/>
                        <a:t> è impossibile garantire l’accountability delle operazioni effettuate</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4196434"/>
                  </a:ext>
                </a:extLst>
              </a:tr>
              <a:tr h="697317">
                <a:tc>
                  <a:txBody>
                    <a:bodyPr/>
                    <a:lstStyle/>
                    <a:p>
                      <a:pPr algn="ctr"/>
                      <a:r>
                        <a:rPr lang="it-IT" sz="1600" b="1"/>
                        <a:t>I</a:t>
                      </a:r>
                      <a:r>
                        <a:rPr lang="it-IT" sz="1600"/>
                        <a:t>nformation Disclosure</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600" b="1" i="0" u="sng" strike="noStrike" kern="1200">
                          <a:solidFill>
                            <a:schemeClr val="tx1"/>
                          </a:solidFill>
                          <a:effectLst/>
                          <a:latin typeface="+mn-lt"/>
                          <a:ea typeface="+mn-ea"/>
                          <a:cs typeface="+mn-cs"/>
                        </a:rPr>
                        <a:t>Weak Authentication Scheme &amp; Weak Access Control</a:t>
                      </a:r>
                      <a:r>
                        <a:rPr lang="en-US" sz="1600" b="0" i="0" u="none" strike="noStrike" kern="1200">
                          <a:solidFill>
                            <a:schemeClr val="tx1"/>
                          </a:solidFill>
                          <a:effectLst/>
                          <a:latin typeface="+mn-lt"/>
                          <a:ea typeface="+mn-ea"/>
                          <a:cs typeface="+mn-cs"/>
                        </a:rPr>
                        <a:t>: </a:t>
                      </a:r>
                      <a:r>
                        <a:rPr lang="it-IT" sz="1600" b="0" i="0" u="none" strike="noStrike" kern="1200" noProof="0">
                          <a:solidFill>
                            <a:schemeClr val="tx1"/>
                          </a:solidFill>
                          <a:effectLst/>
                          <a:latin typeface="+mn-lt"/>
                          <a:ea typeface="+mn-ea"/>
                          <a:cs typeface="+mn-cs"/>
                        </a:rPr>
                        <a:t>assenza di meccanismi di autenticazione per il controllo degli accessi</a:t>
                      </a:r>
                      <a:endParaRPr lang="it-IT" sz="1600" b="0" noProof="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5026420"/>
                  </a:ext>
                </a:extLst>
              </a:tr>
              <a:tr h="697317">
                <a:tc>
                  <a:txBody>
                    <a:bodyPr/>
                    <a:lstStyle/>
                    <a:p>
                      <a:pPr algn="ctr"/>
                      <a:r>
                        <a:rPr lang="it-IT" sz="1600" b="1"/>
                        <a:t>D</a:t>
                      </a:r>
                      <a:r>
                        <a:rPr lang="it-IT" sz="1600"/>
                        <a:t>enial of Service</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it-IT" sz="1600" b="1" u="sng" err="1"/>
                        <a:t>Volumetric</a:t>
                      </a:r>
                      <a:r>
                        <a:rPr lang="it-IT" sz="1600" b="1" u="sng"/>
                        <a:t> or Technical </a:t>
                      </a:r>
                      <a:r>
                        <a:rPr lang="it-IT" sz="1600" b="1" u="sng" err="1"/>
                        <a:t>DoS</a:t>
                      </a:r>
                      <a:r>
                        <a:rPr lang="it-IT" sz="1600"/>
                        <a:t>: l’attaccante sfrutta i meccanismi della rete per rendere inaccessibile il sistema e le sue risorse (</a:t>
                      </a:r>
                      <a:r>
                        <a:rPr lang="it-IT" sz="1600" err="1"/>
                        <a:t>SlowLoris</a:t>
                      </a:r>
                      <a:r>
                        <a:rPr lang="it-IT" sz="160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7632791"/>
                  </a:ext>
                </a:extLst>
              </a:tr>
              <a:tr h="903930">
                <a:tc>
                  <a:txBody>
                    <a:bodyPr/>
                    <a:lstStyle/>
                    <a:p>
                      <a:pPr algn="ctr"/>
                      <a:r>
                        <a:rPr lang="it-IT" sz="1600" b="1" err="1"/>
                        <a:t>E</a:t>
                      </a:r>
                      <a:r>
                        <a:rPr lang="it-IT" sz="1600" err="1"/>
                        <a:t>levation</a:t>
                      </a:r>
                      <a:r>
                        <a:rPr lang="it-IT" sz="1600"/>
                        <a:t> of </a:t>
                      </a:r>
                      <a:r>
                        <a:rPr lang="it-IT" sz="1600" err="1"/>
                        <a:t>Privilege</a:t>
                      </a:r>
                      <a:endParaRPr lang="it-IT" sz="160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it-IT" sz="1600" b="1" u="sng" err="1"/>
                        <a:t>Elevation</a:t>
                      </a:r>
                      <a:r>
                        <a:rPr lang="it-IT" sz="1600" b="1" u="sng"/>
                        <a:t> </a:t>
                      </a:r>
                      <a:r>
                        <a:rPr lang="it-IT" sz="1600" b="1" u="sng" err="1"/>
                        <a:t>using</a:t>
                      </a:r>
                      <a:r>
                        <a:rPr lang="it-IT" sz="1600" b="1" u="sng"/>
                        <a:t> Remote Code </a:t>
                      </a:r>
                      <a:r>
                        <a:rPr lang="it-IT" sz="1600" b="1" u="sng" err="1"/>
                        <a:t>Execution</a:t>
                      </a:r>
                      <a:r>
                        <a:rPr lang="it-IT" sz="1600" b="1" u="sng"/>
                        <a:t> or </a:t>
                      </a:r>
                      <a:r>
                        <a:rPr lang="it-IT" sz="1600" b="1" u="sng" err="1"/>
                        <a:t>Impersonation</a:t>
                      </a:r>
                      <a:r>
                        <a:rPr lang="it-IT" sz="1600"/>
                        <a:t>: l’attaccante inietta codice malevolo, attacca la memoria del sistema o ruba credenziali di accesso con attacchi skill-</a:t>
                      </a:r>
                      <a:r>
                        <a:rPr lang="it-IT" sz="1600" err="1"/>
                        <a:t>based</a:t>
                      </a:r>
                      <a:r>
                        <a:rPr lang="it-IT" sz="1600"/>
                        <a:t> o phishing</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82547"/>
                  </a:ext>
                </a:extLst>
              </a:tr>
            </a:tbl>
          </a:graphicData>
        </a:graphic>
      </p:graphicFrame>
    </p:spTree>
    <p:extLst>
      <p:ext uri="{BB962C8B-B14F-4D97-AF65-F5344CB8AC3E}">
        <p14:creationId xmlns:p14="http://schemas.microsoft.com/office/powerpoint/2010/main" val="87145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10E90E-8825-4A59-0D75-C4DFDD32920C}"/>
              </a:ext>
            </a:extLst>
          </p:cNvPr>
          <p:cNvSpPr>
            <a:spLocks noGrp="1"/>
          </p:cNvSpPr>
          <p:nvPr>
            <p:ph type="title"/>
          </p:nvPr>
        </p:nvSpPr>
        <p:spPr>
          <a:xfrm>
            <a:off x="914161" y="368161"/>
            <a:ext cx="10360501" cy="850107"/>
          </a:xfrm>
        </p:spPr>
        <p:txBody>
          <a:bodyPr/>
          <a:lstStyle/>
          <a:p>
            <a:r>
              <a:rPr lang="it-IT"/>
              <a:t>Java</a:t>
            </a:r>
          </a:p>
        </p:txBody>
      </p:sp>
      <p:pic>
        <p:nvPicPr>
          <p:cNvPr id="7" name="Segnaposto contenuto 6" descr="Immagine che contiene testo, schermata, software, Software multimediale&#10;&#10;Il contenuto generato dall'IA potrebbe non essere corretto.">
            <a:extLst>
              <a:ext uri="{FF2B5EF4-FFF2-40B4-BE49-F238E27FC236}">
                <a16:creationId xmlns:a16="http://schemas.microsoft.com/office/drawing/2014/main" id="{5BA3274C-55B4-B012-00CD-0275FFBC68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913" y="1563153"/>
            <a:ext cx="10287000" cy="4501632"/>
          </a:xfrm>
        </p:spPr>
      </p:pic>
    </p:spTree>
    <p:extLst>
      <p:ext uri="{BB962C8B-B14F-4D97-AF65-F5344CB8AC3E}">
        <p14:creationId xmlns:p14="http://schemas.microsoft.com/office/powerpoint/2010/main" val="36885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9BE657-6C46-5C64-4150-40CD61D6EBDF}"/>
              </a:ext>
            </a:extLst>
          </p:cNvPr>
          <p:cNvSpPr>
            <a:spLocks noGrp="1"/>
          </p:cNvSpPr>
          <p:nvPr>
            <p:ph type="title"/>
          </p:nvPr>
        </p:nvSpPr>
        <p:spPr/>
        <p:txBody>
          <a:bodyPr/>
          <a:lstStyle/>
          <a:p>
            <a:r>
              <a:rPr lang="it-IT"/>
              <a:t>Diagramma architetturale dell’app</a:t>
            </a:r>
          </a:p>
        </p:txBody>
      </p:sp>
      <p:pic>
        <p:nvPicPr>
          <p:cNvPr id="5" name="Immagine 4" descr="Immagine che contiene testo, diagramma, schermata, linea&#10;&#10;Il contenuto generato dall'IA potrebbe non essere corretto.">
            <a:extLst>
              <a:ext uri="{FF2B5EF4-FFF2-40B4-BE49-F238E27FC236}">
                <a16:creationId xmlns:a16="http://schemas.microsoft.com/office/drawing/2014/main" id="{8DC58F23-0D14-6AAB-5EC4-3542756B0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74" y="1477273"/>
            <a:ext cx="10310932" cy="4519115"/>
          </a:xfrm>
          <a:prstGeom prst="rect">
            <a:avLst/>
          </a:prstGeom>
        </p:spPr>
      </p:pic>
    </p:spTree>
    <p:extLst>
      <p:ext uri="{BB962C8B-B14F-4D97-AF65-F5344CB8AC3E}">
        <p14:creationId xmlns:p14="http://schemas.microsoft.com/office/powerpoint/2010/main" val="4276928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software, Icona del computer&#10;&#10;Il contenuto generato dall'IA potrebbe non essere corretto.">
            <a:extLst>
              <a:ext uri="{FF2B5EF4-FFF2-40B4-BE49-F238E27FC236}">
                <a16:creationId xmlns:a16="http://schemas.microsoft.com/office/drawing/2014/main" id="{BCB455F4-DF87-1106-EA36-04CE052E7511}"/>
              </a:ext>
            </a:extLst>
          </p:cNvPr>
          <p:cNvPicPr>
            <a:picLocks noChangeAspect="1"/>
          </p:cNvPicPr>
          <p:nvPr/>
        </p:nvPicPr>
        <p:blipFill>
          <a:blip r:embed="rId2"/>
          <a:stretch>
            <a:fillRect/>
          </a:stretch>
        </p:blipFill>
        <p:spPr>
          <a:xfrm>
            <a:off x="375532" y="848412"/>
            <a:ext cx="11437760" cy="4858008"/>
          </a:xfrm>
          <a:prstGeom prst="rect">
            <a:avLst/>
          </a:prstGeom>
        </p:spPr>
      </p:pic>
    </p:spTree>
    <p:extLst>
      <p:ext uri="{BB962C8B-B14F-4D97-AF65-F5344CB8AC3E}">
        <p14:creationId xmlns:p14="http://schemas.microsoft.com/office/powerpoint/2010/main" val="2088753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BE4E2-1314-5FAA-FC6A-01CC47C6C65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414D4D6-BAAA-F11B-CB7E-18C123F8DE02}"/>
              </a:ext>
            </a:extLst>
          </p:cNvPr>
          <p:cNvSpPr>
            <a:spLocks noGrp="1"/>
          </p:cNvSpPr>
          <p:nvPr>
            <p:ph type="title"/>
          </p:nvPr>
        </p:nvSpPr>
        <p:spPr>
          <a:xfrm>
            <a:off x="511857" y="2175000"/>
            <a:ext cx="11165109" cy="2508000"/>
          </a:xfrm>
        </p:spPr>
        <p:txBody>
          <a:bodyPr/>
          <a:lstStyle/>
          <a:p>
            <a:r>
              <a:rPr lang="it-IT" sz="8000"/>
              <a:t>Famiglia di controlli AC: Access Control</a:t>
            </a:r>
          </a:p>
        </p:txBody>
      </p:sp>
    </p:spTree>
    <p:extLst>
      <p:ext uri="{BB962C8B-B14F-4D97-AF65-F5344CB8AC3E}">
        <p14:creationId xmlns:p14="http://schemas.microsoft.com/office/powerpoint/2010/main" val="3185777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4878A8-4970-CA23-DB79-C70017025094}"/>
              </a:ext>
            </a:extLst>
          </p:cNvPr>
          <p:cNvSpPr>
            <a:spLocks noGrp="1"/>
          </p:cNvSpPr>
          <p:nvPr>
            <p:ph type="title"/>
          </p:nvPr>
        </p:nvSpPr>
        <p:spPr/>
        <p:txBody>
          <a:bodyPr/>
          <a:lstStyle/>
          <a:p>
            <a:r>
              <a:rPr lang="it-IT"/>
              <a:t>Famiglia di controlli AC : scopo</a:t>
            </a:r>
          </a:p>
        </p:txBody>
      </p:sp>
      <p:sp>
        <p:nvSpPr>
          <p:cNvPr id="3" name="Segnaposto testo 2">
            <a:extLst>
              <a:ext uri="{FF2B5EF4-FFF2-40B4-BE49-F238E27FC236}">
                <a16:creationId xmlns:a16="http://schemas.microsoft.com/office/drawing/2014/main" id="{8BFCE104-C876-A3B7-AAC8-A8F2824E57A2}"/>
              </a:ext>
            </a:extLst>
          </p:cNvPr>
          <p:cNvSpPr>
            <a:spLocks noGrp="1"/>
          </p:cNvSpPr>
          <p:nvPr>
            <p:ph type="body" idx="1"/>
          </p:nvPr>
        </p:nvSpPr>
        <p:spPr/>
        <p:txBody>
          <a:bodyPr/>
          <a:lstStyle/>
          <a:p>
            <a:pPr marL="139700" indent="0" algn="just">
              <a:buNone/>
            </a:pPr>
            <a:r>
              <a:rPr lang="it-IT" sz="2000">
                <a:latin typeface="DM Sans" pitchFamily="2" charset="0"/>
                <a:cs typeface="Times New Roman" panose="02020603050405020304" pitchFamily="18" charset="0"/>
              </a:rPr>
              <a:t>L’obiettivo è determinare il livello di autorizzazione di un soggetto a valle di una procedura di autenticazione che ha avuto successo, il processo si divide in tre fasi:</a:t>
            </a:r>
          </a:p>
          <a:p>
            <a:pPr algn="just"/>
            <a:endParaRPr lang="it-IT" sz="2000">
              <a:latin typeface="DM Sans" pitchFamily="2" charset="0"/>
              <a:cs typeface="Times New Roman" panose="02020603050405020304" pitchFamily="18" charset="0"/>
            </a:endParaRPr>
          </a:p>
          <a:p>
            <a:pPr marL="342900" indent="-342900" algn="just">
              <a:buFont typeface="Arial" panose="020B0604020202020204" pitchFamily="34" charset="0"/>
              <a:buChar char="•"/>
            </a:pPr>
            <a:r>
              <a:rPr lang="it-IT" sz="2000" b="1">
                <a:latin typeface="DM Sans" pitchFamily="2" charset="0"/>
                <a:cs typeface="Times New Roman" panose="02020603050405020304" pitchFamily="18" charset="0"/>
              </a:rPr>
              <a:t>Identificazione: </a:t>
            </a:r>
            <a:r>
              <a:rPr lang="it-IT" sz="2000">
                <a:latin typeface="DM Sans" pitchFamily="2" charset="0"/>
                <a:cs typeface="Times New Roman" panose="02020603050405020304" pitchFamily="18" charset="0"/>
              </a:rPr>
              <a:t>descrive un metodo per garantire che il soggetto è realmente chi dichiara di essere.</a:t>
            </a:r>
          </a:p>
          <a:p>
            <a:pPr marL="342900" indent="-342900" algn="just">
              <a:buFont typeface="Arial" panose="020B0604020202020204" pitchFamily="34" charset="0"/>
              <a:buChar char="•"/>
            </a:pPr>
            <a:r>
              <a:rPr lang="it-IT" sz="2000" b="1">
                <a:latin typeface="DM Sans" pitchFamily="2" charset="0"/>
                <a:cs typeface="Times New Roman" panose="02020603050405020304" pitchFamily="18" charset="0"/>
              </a:rPr>
              <a:t>Autenticazione: </a:t>
            </a:r>
            <a:r>
              <a:rPr lang="it-IT" sz="2000">
                <a:latin typeface="DM Sans" pitchFamily="2" charset="0"/>
                <a:cs typeface="Times New Roman" panose="02020603050405020304" pitchFamily="18" charset="0"/>
              </a:rPr>
              <a:t>verifica delle credenziali immesse.</a:t>
            </a:r>
          </a:p>
          <a:p>
            <a:pPr marL="342900" indent="-342900" algn="just">
              <a:buFont typeface="Arial" panose="020B0604020202020204" pitchFamily="34" charset="0"/>
              <a:buChar char="•"/>
            </a:pPr>
            <a:r>
              <a:rPr lang="it-IT" sz="2000" b="1">
                <a:latin typeface="DM Sans" pitchFamily="2" charset="0"/>
                <a:cs typeface="Times New Roman" panose="02020603050405020304" pitchFamily="18" charset="0"/>
              </a:rPr>
              <a:t>Autorizzazione: </a:t>
            </a:r>
            <a:r>
              <a:rPr lang="it-IT" sz="2000">
                <a:latin typeface="DM Sans" pitchFamily="2" charset="0"/>
                <a:cs typeface="Times New Roman" panose="02020603050405020304" pitchFamily="18" charset="0"/>
              </a:rPr>
              <a:t>il sistema verifica la possibilità dell’accesso alla risorsa richiesta in base alle policy.</a:t>
            </a:r>
          </a:p>
          <a:p>
            <a:endParaRPr lang="it-IT"/>
          </a:p>
        </p:txBody>
      </p:sp>
    </p:spTree>
    <p:extLst>
      <p:ext uri="{BB962C8B-B14F-4D97-AF65-F5344CB8AC3E}">
        <p14:creationId xmlns:p14="http://schemas.microsoft.com/office/powerpoint/2010/main" val="3663829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470079-3F1D-70BC-A8FE-666EB8889CCD}"/>
              </a:ext>
            </a:extLst>
          </p:cNvPr>
          <p:cNvSpPr>
            <a:spLocks noGrp="1"/>
          </p:cNvSpPr>
          <p:nvPr>
            <p:ph type="title"/>
          </p:nvPr>
        </p:nvSpPr>
        <p:spPr/>
        <p:txBody>
          <a:bodyPr/>
          <a:lstStyle/>
          <a:p>
            <a:r>
              <a:rPr lang="it-IT"/>
              <a:t>AC-2 - Account Management</a:t>
            </a:r>
          </a:p>
        </p:txBody>
      </p:sp>
      <p:sp>
        <p:nvSpPr>
          <p:cNvPr id="3" name="Segnaposto testo 2">
            <a:extLst>
              <a:ext uri="{FF2B5EF4-FFF2-40B4-BE49-F238E27FC236}">
                <a16:creationId xmlns:a16="http://schemas.microsoft.com/office/drawing/2014/main" id="{A6D9C893-344F-BD0F-0067-2404BF245296}"/>
              </a:ext>
            </a:extLst>
          </p:cNvPr>
          <p:cNvSpPr>
            <a:spLocks noGrp="1"/>
          </p:cNvSpPr>
          <p:nvPr>
            <p:ph type="body" idx="1"/>
          </p:nvPr>
        </p:nvSpPr>
        <p:spPr>
          <a:xfrm>
            <a:off x="950719" y="1395230"/>
            <a:ext cx="10287320" cy="5052703"/>
          </a:xfrm>
        </p:spPr>
        <p:txBody>
          <a:bodyPr/>
          <a:lstStyle/>
          <a:p>
            <a:r>
              <a:rPr lang="it-IT"/>
              <a:t>a) </a:t>
            </a:r>
            <a:r>
              <a:rPr lang="it-IT" sz="2000" i="1" kern="100">
                <a:ea typeface="Calibri" panose="020F0502020204030204" pitchFamily="34" charset="0"/>
                <a:cs typeface="Times New Roman" panose="02020603050405020304" pitchFamily="18" charset="0"/>
              </a:rPr>
              <a:t>Definire e documentare i tipi di account permessi e specificare l’uso proibito all’interno del sistema.</a:t>
            </a:r>
          </a:p>
          <a:p>
            <a:pPr marL="0" indent="0" algn="just">
              <a:buNone/>
            </a:pPr>
            <a:endParaRPr lang="it-IT" sz="2000" i="1" kern="100">
              <a:latin typeface="DM Sans" pitchFamily="2" charset="0"/>
              <a:ea typeface="Calibri" panose="020F0502020204030204" pitchFamily="34" charset="0"/>
              <a:cs typeface="Times New Roman" panose="02020603050405020304" pitchFamily="18" charset="0"/>
            </a:endParaRPr>
          </a:p>
          <a:p>
            <a:pPr marL="0" indent="0" algn="just">
              <a:buNone/>
            </a:pPr>
            <a:r>
              <a:rPr lang="it-IT" sz="1800" kern="100">
                <a:ea typeface="Calibri" panose="020F0502020204030204" pitchFamily="34" charset="0"/>
                <a:cs typeface="Times New Roman" panose="02020603050405020304" pitchFamily="18" charset="0"/>
              </a:rPr>
              <a:t>Ciò viene implementato da </a:t>
            </a:r>
            <a:r>
              <a:rPr lang="it-IT" sz="1800" kern="100" err="1">
                <a:ea typeface="Calibri" panose="020F0502020204030204" pitchFamily="34" charset="0"/>
                <a:cs typeface="Times New Roman" panose="02020603050405020304" pitchFamily="18" charset="0"/>
              </a:rPr>
              <a:t>Keycloak</a:t>
            </a:r>
            <a:r>
              <a:rPr lang="it-IT" sz="1800" kern="100">
                <a:ea typeface="Calibri" panose="020F0502020204030204" pitchFamily="34" charset="0"/>
                <a:cs typeface="Times New Roman" panose="02020603050405020304" pitchFamily="18" charset="0"/>
              </a:rPr>
              <a:t> mediante la definizione di due ruoli: admin e user. Ad ogni account viene associato un indirizzo e-mail univoco ed un username. Inoltre, </a:t>
            </a:r>
            <a:r>
              <a:rPr lang="it-IT" sz="1800" kern="100" err="1">
                <a:ea typeface="Calibri" panose="020F0502020204030204" pitchFamily="34" charset="0"/>
                <a:cs typeface="Times New Roman" panose="02020603050405020304" pitchFamily="18" charset="0"/>
              </a:rPr>
              <a:t>Keycloak</a:t>
            </a:r>
            <a:r>
              <a:rPr lang="it-IT" sz="1800" kern="100">
                <a:ea typeface="Calibri" panose="020F0502020204030204" pitchFamily="34" charset="0"/>
                <a:cs typeface="Times New Roman" panose="02020603050405020304" pitchFamily="18" charset="0"/>
              </a:rPr>
              <a:t> permette anche la gestione degli account modificando attributi, nuovi ruoli e nuovi utenti. Ogni utente attraverso la definizione del ruolo può accedere solo a determinati privilegi.</a:t>
            </a:r>
          </a:p>
          <a:p>
            <a:pPr marL="0" indent="0" algn="just">
              <a:buNone/>
            </a:pPr>
            <a:endParaRPr lang="it-IT" sz="2000">
              <a:latin typeface="DM Sans" pitchFamily="2" charset="0"/>
              <a:cs typeface="Times New Roman" panose="02020603050405020304" pitchFamily="18" charset="0"/>
            </a:endParaRPr>
          </a:p>
          <a:p>
            <a:pPr marL="186220" indent="0">
              <a:buNone/>
            </a:pPr>
            <a:endParaRPr lang="it-IT"/>
          </a:p>
        </p:txBody>
      </p:sp>
      <p:pic>
        <p:nvPicPr>
          <p:cNvPr id="7" name="Immagine 6" descr="Immagine che contiene testo, schermata, software, Carattere&#10;&#10;Il contenuto generato dall'IA potrebbe non essere corretto.">
            <a:extLst>
              <a:ext uri="{FF2B5EF4-FFF2-40B4-BE49-F238E27FC236}">
                <a16:creationId xmlns:a16="http://schemas.microsoft.com/office/drawing/2014/main" id="{5572D57A-418C-4CB1-1B83-21AE9FEC5FCB}"/>
              </a:ext>
            </a:extLst>
          </p:cNvPr>
          <p:cNvPicPr>
            <a:picLocks noChangeAspect="1"/>
          </p:cNvPicPr>
          <p:nvPr/>
        </p:nvPicPr>
        <p:blipFill>
          <a:blip r:embed="rId2"/>
          <a:stretch>
            <a:fillRect/>
          </a:stretch>
        </p:blipFill>
        <p:spPr>
          <a:xfrm>
            <a:off x="2142139" y="3696474"/>
            <a:ext cx="7904480" cy="2751459"/>
          </a:xfrm>
          <a:prstGeom prst="rect">
            <a:avLst/>
          </a:prstGeom>
        </p:spPr>
      </p:pic>
    </p:spTree>
    <p:extLst>
      <p:ext uri="{BB962C8B-B14F-4D97-AF65-F5344CB8AC3E}">
        <p14:creationId xmlns:p14="http://schemas.microsoft.com/office/powerpoint/2010/main" val="2597497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9FD43-A56C-0B4C-A33C-22400E27BBE7}"/>
              </a:ext>
            </a:extLst>
          </p:cNvPr>
          <p:cNvSpPr>
            <a:spLocks noGrp="1"/>
          </p:cNvSpPr>
          <p:nvPr>
            <p:ph type="title"/>
          </p:nvPr>
        </p:nvSpPr>
        <p:spPr/>
        <p:txBody>
          <a:bodyPr/>
          <a:lstStyle/>
          <a:p>
            <a:r>
              <a:rPr lang="it-IT"/>
              <a:t>AC-2 - Account Management</a:t>
            </a:r>
          </a:p>
        </p:txBody>
      </p:sp>
      <p:sp>
        <p:nvSpPr>
          <p:cNvPr id="3" name="Segnaposto testo 2">
            <a:extLst>
              <a:ext uri="{FF2B5EF4-FFF2-40B4-BE49-F238E27FC236}">
                <a16:creationId xmlns:a16="http://schemas.microsoft.com/office/drawing/2014/main" id="{45479B80-88C6-2E26-7D9B-2B2A510F3233}"/>
              </a:ext>
            </a:extLst>
          </p:cNvPr>
          <p:cNvSpPr>
            <a:spLocks noGrp="1"/>
          </p:cNvSpPr>
          <p:nvPr>
            <p:ph type="body" idx="1"/>
          </p:nvPr>
        </p:nvSpPr>
        <p:spPr/>
        <p:txBody>
          <a:bodyPr/>
          <a:lstStyle/>
          <a:p>
            <a:r>
              <a:rPr lang="it-IT" sz="2000" i="1" kern="100">
                <a:ea typeface="Calibri" panose="020F0502020204030204" pitchFamily="34" charset="0"/>
                <a:cs typeface="Times New Roman" panose="02020603050405020304" pitchFamily="18" charset="0"/>
              </a:rPr>
              <a:t>Avere la possibilità di creare, abilitare, modificare e rimuovere account in accordo con le policy, procedure, prerequisiti e criteri definiti dall’organizzazione</a:t>
            </a:r>
            <a:r>
              <a:rPr lang="it-IT" sz="1800" i="1" kern="100">
                <a:ea typeface="Calibri" panose="020F0502020204030204" pitchFamily="34" charset="0"/>
                <a:cs typeface="Times New Roman" panose="02020603050405020304" pitchFamily="18" charset="0"/>
              </a:rPr>
              <a:t>.</a:t>
            </a:r>
          </a:p>
          <a:p>
            <a:pPr marL="186220" indent="0">
              <a:buNone/>
            </a:pPr>
            <a:endParaRPr lang="it-IT"/>
          </a:p>
          <a:p>
            <a:pPr marL="186220" indent="0">
              <a:buNone/>
            </a:pPr>
            <a:r>
              <a:rPr lang="it-IT" err="1"/>
              <a:t>Keycloak</a:t>
            </a:r>
            <a:r>
              <a:rPr lang="it-IT"/>
              <a:t> consente di creare, modificare e rimuovere utenti. </a:t>
            </a:r>
            <a:r>
              <a:rPr lang="it-IT" kern="100">
                <a:cs typeface="Times New Roman" panose="02020603050405020304" pitchFamily="18" charset="0"/>
              </a:rPr>
              <a:t>Si sottolinea che l’operazione di rimozione di un utente è una funzione cui solo l’admin della console di </a:t>
            </a:r>
            <a:r>
              <a:rPr lang="it-IT" kern="100" err="1">
                <a:cs typeface="Times New Roman" panose="02020603050405020304" pitchFamily="18" charset="0"/>
              </a:rPr>
              <a:t>Keycloak</a:t>
            </a:r>
            <a:r>
              <a:rPr lang="it-IT" kern="100">
                <a:cs typeface="Times New Roman" panose="02020603050405020304" pitchFamily="18" charset="0"/>
              </a:rPr>
              <a:t> può compiere</a:t>
            </a:r>
            <a:r>
              <a:rPr lang="it-IT" kern="100">
                <a:latin typeface="DM Sans" pitchFamily="2" charset="0"/>
                <a:cs typeface="Times New Roman" panose="02020603050405020304" pitchFamily="18" charset="0"/>
              </a:rPr>
              <a:t>.</a:t>
            </a:r>
            <a:endParaRPr lang="it-IT"/>
          </a:p>
        </p:txBody>
      </p:sp>
    </p:spTree>
    <p:extLst>
      <p:ext uri="{BB962C8B-B14F-4D97-AF65-F5344CB8AC3E}">
        <p14:creationId xmlns:p14="http://schemas.microsoft.com/office/powerpoint/2010/main" val="967465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EEEAC8-362D-B9DB-DD55-F2A3FD5ED4AB}"/>
              </a:ext>
            </a:extLst>
          </p:cNvPr>
          <p:cNvSpPr>
            <a:spLocks noGrp="1"/>
          </p:cNvSpPr>
          <p:nvPr>
            <p:ph type="title"/>
          </p:nvPr>
        </p:nvSpPr>
        <p:spPr/>
        <p:txBody>
          <a:bodyPr/>
          <a:lstStyle/>
          <a:p>
            <a:r>
              <a:rPr lang="it-IT"/>
              <a:t>AC-2 - Account Management</a:t>
            </a:r>
          </a:p>
        </p:txBody>
      </p:sp>
      <p:sp>
        <p:nvSpPr>
          <p:cNvPr id="3" name="Segnaposto testo 2">
            <a:extLst>
              <a:ext uri="{FF2B5EF4-FFF2-40B4-BE49-F238E27FC236}">
                <a16:creationId xmlns:a16="http://schemas.microsoft.com/office/drawing/2014/main" id="{79ED26BF-7459-ED14-F203-744B541EE9B5}"/>
              </a:ext>
            </a:extLst>
          </p:cNvPr>
          <p:cNvSpPr>
            <a:spLocks noGrp="1"/>
          </p:cNvSpPr>
          <p:nvPr>
            <p:ph type="body" idx="1"/>
          </p:nvPr>
        </p:nvSpPr>
        <p:spPr/>
        <p:txBody>
          <a:bodyPr/>
          <a:lstStyle/>
          <a:p>
            <a:r>
              <a:rPr lang="it-IT"/>
              <a:t>Il monitoraggio degli utenti può essere fatto nella sezione event di </a:t>
            </a:r>
            <a:r>
              <a:rPr lang="it-IT" err="1"/>
              <a:t>keycloak</a:t>
            </a:r>
            <a:r>
              <a:rPr lang="it-IT"/>
              <a:t> attraverso l’utilizzo di </a:t>
            </a:r>
            <a:r>
              <a:rPr lang="it-IT" err="1"/>
              <a:t>jboss-logging</a:t>
            </a:r>
            <a:r>
              <a:rPr lang="it-IT"/>
              <a:t>, servizio di monitoraggio incluso in </a:t>
            </a:r>
            <a:r>
              <a:rPr lang="it-IT" err="1"/>
              <a:t>keycloak</a:t>
            </a:r>
            <a:endParaRPr lang="it-IT"/>
          </a:p>
          <a:p>
            <a:endParaRPr lang="it-IT"/>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43A2E210-C50D-1384-AF63-6B80E29714CC}"/>
              </a:ext>
            </a:extLst>
          </p:cNvPr>
          <p:cNvPicPr>
            <a:picLocks noChangeAspect="1"/>
          </p:cNvPicPr>
          <p:nvPr/>
        </p:nvPicPr>
        <p:blipFill>
          <a:blip r:embed="rId2"/>
          <a:stretch>
            <a:fillRect/>
          </a:stretch>
        </p:blipFill>
        <p:spPr>
          <a:xfrm>
            <a:off x="2389694" y="2486076"/>
            <a:ext cx="7409435" cy="3778557"/>
          </a:xfrm>
          <a:prstGeom prst="rect">
            <a:avLst/>
          </a:prstGeom>
        </p:spPr>
      </p:pic>
    </p:spTree>
    <p:extLst>
      <p:ext uri="{BB962C8B-B14F-4D97-AF65-F5344CB8AC3E}">
        <p14:creationId xmlns:p14="http://schemas.microsoft.com/office/powerpoint/2010/main" val="1282479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3919B1-EC84-1064-AC1C-37A4BA7D24EC}"/>
              </a:ext>
            </a:extLst>
          </p:cNvPr>
          <p:cNvSpPr>
            <a:spLocks noGrp="1"/>
          </p:cNvSpPr>
          <p:nvPr>
            <p:ph type="title"/>
          </p:nvPr>
        </p:nvSpPr>
        <p:spPr/>
        <p:txBody>
          <a:bodyPr/>
          <a:lstStyle/>
          <a:p>
            <a:r>
              <a:rPr lang="it-IT"/>
              <a:t>AC-2 - Account Management</a:t>
            </a:r>
          </a:p>
        </p:txBody>
      </p:sp>
      <p:sp>
        <p:nvSpPr>
          <p:cNvPr id="3" name="Segnaposto testo 2">
            <a:extLst>
              <a:ext uri="{FF2B5EF4-FFF2-40B4-BE49-F238E27FC236}">
                <a16:creationId xmlns:a16="http://schemas.microsoft.com/office/drawing/2014/main" id="{F105AA2A-3EC8-0FA1-EDB6-CCDE9A67AEAD}"/>
              </a:ext>
            </a:extLst>
          </p:cNvPr>
          <p:cNvSpPr>
            <a:spLocks noGrp="1"/>
          </p:cNvSpPr>
          <p:nvPr>
            <p:ph type="body" idx="1"/>
          </p:nvPr>
        </p:nvSpPr>
        <p:spPr>
          <a:xfrm>
            <a:off x="950752" y="1314724"/>
            <a:ext cx="10287320" cy="2158674"/>
          </a:xfrm>
        </p:spPr>
        <p:txBody>
          <a:bodyPr/>
          <a:lstStyle/>
          <a:p>
            <a:r>
              <a:rPr lang="it-IT"/>
              <a:t>Autorizzare l'accesso al sistema in base a:</a:t>
            </a:r>
          </a:p>
          <a:p>
            <a:pPr lvl="1"/>
            <a:r>
              <a:rPr lang="it-IT"/>
              <a:t>Una valida autorizzazione all'accesso;</a:t>
            </a:r>
          </a:p>
          <a:p>
            <a:pPr lvl="1"/>
            <a:r>
              <a:rPr lang="it-IT"/>
              <a:t>L'utilizzo previsto del sistema;</a:t>
            </a:r>
          </a:p>
          <a:p>
            <a:pPr marL="186220" indent="0">
              <a:buNone/>
            </a:pPr>
            <a:endParaRPr lang="it-IT"/>
          </a:p>
          <a:p>
            <a:pPr marL="186220" indent="0">
              <a:buNone/>
            </a:pPr>
            <a:r>
              <a:rPr lang="it-IT"/>
              <a:t>Solo gli utenti con un account attivo e credenziali valide possono ottenere un token di accesso. Inoltre, viene applicato il modello di controllo degli accessi RBAC, per cui solo chi possiede il ruolo di «admin» può accedere alla pagina di gestione. </a:t>
            </a:r>
          </a:p>
        </p:txBody>
      </p:sp>
      <p:pic>
        <p:nvPicPr>
          <p:cNvPr id="7" name="Immagine 6" descr="Immagine che contiene testo, schermata, software&#10;&#10;Il contenuto generato dall'IA potrebbe non essere corretto.">
            <a:extLst>
              <a:ext uri="{FF2B5EF4-FFF2-40B4-BE49-F238E27FC236}">
                <a16:creationId xmlns:a16="http://schemas.microsoft.com/office/drawing/2014/main" id="{8CA0042C-CC47-5E8F-AE75-42D15F73574D}"/>
              </a:ext>
            </a:extLst>
          </p:cNvPr>
          <p:cNvPicPr>
            <a:picLocks noChangeAspect="1"/>
          </p:cNvPicPr>
          <p:nvPr/>
        </p:nvPicPr>
        <p:blipFill>
          <a:blip r:embed="rId2"/>
          <a:stretch>
            <a:fillRect/>
          </a:stretch>
        </p:blipFill>
        <p:spPr>
          <a:xfrm>
            <a:off x="950752" y="3720326"/>
            <a:ext cx="4997366" cy="2544305"/>
          </a:xfrm>
          <a:prstGeom prst="rect">
            <a:avLst/>
          </a:prstGeom>
        </p:spPr>
      </p:pic>
      <p:pic>
        <p:nvPicPr>
          <p:cNvPr id="6" name="Immagine 5" descr="Immagine che contiene testo, biglietto da visita, schermata, Carattere&#10;&#10;Il contenuto generato dall'IA potrebbe non essere corretto.">
            <a:extLst>
              <a:ext uri="{FF2B5EF4-FFF2-40B4-BE49-F238E27FC236}">
                <a16:creationId xmlns:a16="http://schemas.microsoft.com/office/drawing/2014/main" id="{3A47FF35-B267-0DAE-E2D9-478B8E54CE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8239" y="4218828"/>
            <a:ext cx="6210586" cy="1324448"/>
          </a:xfrm>
          <a:prstGeom prst="rect">
            <a:avLst/>
          </a:prstGeom>
        </p:spPr>
      </p:pic>
    </p:spTree>
    <p:extLst>
      <p:ext uri="{BB962C8B-B14F-4D97-AF65-F5344CB8AC3E}">
        <p14:creationId xmlns:p14="http://schemas.microsoft.com/office/powerpoint/2010/main" val="1042423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13652A-7891-8B34-384C-30BDD2807FD0}"/>
              </a:ext>
            </a:extLst>
          </p:cNvPr>
          <p:cNvSpPr>
            <a:spLocks noGrp="1"/>
          </p:cNvSpPr>
          <p:nvPr>
            <p:ph type="title"/>
          </p:nvPr>
        </p:nvSpPr>
        <p:spPr/>
        <p:txBody>
          <a:bodyPr/>
          <a:lstStyle/>
          <a:p>
            <a:r>
              <a:rPr lang="it-IT"/>
              <a:t>AC-2(4) – </a:t>
            </a:r>
            <a:r>
              <a:rPr lang="it-IT" err="1"/>
              <a:t>Automated</a:t>
            </a:r>
            <a:r>
              <a:rPr lang="it-IT"/>
              <a:t> Audit Actions</a:t>
            </a:r>
          </a:p>
        </p:txBody>
      </p:sp>
      <p:sp>
        <p:nvSpPr>
          <p:cNvPr id="3" name="Segnaposto testo 2">
            <a:extLst>
              <a:ext uri="{FF2B5EF4-FFF2-40B4-BE49-F238E27FC236}">
                <a16:creationId xmlns:a16="http://schemas.microsoft.com/office/drawing/2014/main" id="{5AC60768-8486-A18B-BACE-B5C6F9312956}"/>
              </a:ext>
            </a:extLst>
          </p:cNvPr>
          <p:cNvSpPr>
            <a:spLocks noGrp="1"/>
          </p:cNvSpPr>
          <p:nvPr>
            <p:ph type="body" idx="1"/>
          </p:nvPr>
        </p:nvSpPr>
        <p:spPr/>
        <p:txBody>
          <a:bodyPr/>
          <a:lstStyle/>
          <a:p>
            <a:r>
              <a:rPr lang="it-IT" i="1"/>
              <a:t>Controlla automaticamente le azioni di creazione, modifica, abilitazione, disabilitazione e rimozione dell'account.</a:t>
            </a:r>
          </a:p>
          <a:p>
            <a:pPr marL="186220" indent="0">
              <a:buNone/>
            </a:pPr>
            <a:endParaRPr lang="it-IT"/>
          </a:p>
          <a:p>
            <a:pPr marL="186220" indent="0">
              <a:buNone/>
            </a:pPr>
            <a:endParaRPr lang="it-IT"/>
          </a:p>
          <a:p>
            <a:pPr marL="186220" indent="0">
              <a:buNone/>
            </a:pPr>
            <a:r>
              <a:rPr lang="it-IT"/>
              <a:t>Il sistema garantisce la </a:t>
            </a:r>
            <a:r>
              <a:rPr lang="it-IT" b="1"/>
              <a:t>tracciabilità automatica (Audit </a:t>
            </a:r>
            <a:r>
              <a:rPr lang="it-IT" b="1" err="1"/>
              <a:t>Logging</a:t>
            </a:r>
            <a:r>
              <a:rPr lang="it-IT" b="1"/>
              <a:t>)</a:t>
            </a:r>
            <a:r>
              <a:rPr lang="it-IT"/>
              <a:t> dell'intero ciclo di vita delle utenze. </a:t>
            </a:r>
            <a:r>
              <a:rPr lang="it-IT" err="1"/>
              <a:t>Keycloak</a:t>
            </a:r>
            <a:r>
              <a:rPr lang="it-IT"/>
              <a:t> registra ogni operazione amministrativa (creazione, modifica, sospensione, rimozione) eseguita dai gestori degli account, nonché le nuove registrazioni effettuate dagli utenti in fase di </a:t>
            </a:r>
            <a:r>
              <a:rPr lang="it-IT" err="1"/>
              <a:t>sign</a:t>
            </a:r>
            <a:r>
              <a:rPr lang="it-IT"/>
              <a:t>-up.</a:t>
            </a:r>
          </a:p>
        </p:txBody>
      </p:sp>
    </p:spTree>
    <p:extLst>
      <p:ext uri="{BB962C8B-B14F-4D97-AF65-F5344CB8AC3E}">
        <p14:creationId xmlns:p14="http://schemas.microsoft.com/office/powerpoint/2010/main" val="4480503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70E23-9651-0237-E3BE-C9AF5354A90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EC39DBD-D192-4961-C92C-FA83C4BC3E4E}"/>
              </a:ext>
            </a:extLst>
          </p:cNvPr>
          <p:cNvSpPr>
            <a:spLocks noGrp="1"/>
          </p:cNvSpPr>
          <p:nvPr>
            <p:ph type="title"/>
          </p:nvPr>
        </p:nvSpPr>
        <p:spPr/>
        <p:txBody>
          <a:bodyPr/>
          <a:lstStyle/>
          <a:p>
            <a:r>
              <a:rPr lang="it-IT"/>
              <a:t>AC-2(5) – </a:t>
            </a:r>
            <a:r>
              <a:rPr lang="it-IT" err="1"/>
              <a:t>Inactivity</a:t>
            </a:r>
            <a:r>
              <a:rPr lang="it-IT"/>
              <a:t> Logout</a:t>
            </a:r>
          </a:p>
        </p:txBody>
      </p:sp>
      <p:sp>
        <p:nvSpPr>
          <p:cNvPr id="3" name="Segnaposto testo 2">
            <a:extLst>
              <a:ext uri="{FF2B5EF4-FFF2-40B4-BE49-F238E27FC236}">
                <a16:creationId xmlns:a16="http://schemas.microsoft.com/office/drawing/2014/main" id="{CA05CB08-B80B-8847-CEA1-0418590F1B69}"/>
              </a:ext>
            </a:extLst>
          </p:cNvPr>
          <p:cNvSpPr>
            <a:spLocks noGrp="1"/>
          </p:cNvSpPr>
          <p:nvPr>
            <p:ph type="body" idx="1"/>
          </p:nvPr>
        </p:nvSpPr>
        <p:spPr/>
        <p:txBody>
          <a:bodyPr/>
          <a:lstStyle/>
          <a:p>
            <a:r>
              <a:rPr lang="it-IT" i="1"/>
              <a:t>Richiedere agli utenti di disconnettersi quando sono inattivi per un periodo di tempo definito dall'organizzazione.</a:t>
            </a:r>
          </a:p>
          <a:p>
            <a:pPr marL="186220" indent="0">
              <a:buNone/>
            </a:pPr>
            <a:endParaRPr lang="it-IT"/>
          </a:p>
          <a:p>
            <a:pPr marL="186220" indent="0">
              <a:buNone/>
            </a:pPr>
            <a:r>
              <a:rPr lang="it-IT"/>
              <a:t>È necessario il logout dell’utente quando è trascorso un determinato periodo di tempo di inattività, il sistema è stato impostato per terminare le sessioni inattive automaticamente dopo 30 minuti.</a:t>
            </a:r>
          </a:p>
          <a:p>
            <a:pPr marL="186220" indent="0">
              <a:buNone/>
            </a:pPr>
            <a:endParaRPr lang="it-IT"/>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69E15C4A-CF5F-0496-9CB3-B9038030B454}"/>
              </a:ext>
            </a:extLst>
          </p:cNvPr>
          <p:cNvPicPr>
            <a:picLocks noChangeAspect="1"/>
          </p:cNvPicPr>
          <p:nvPr/>
        </p:nvPicPr>
        <p:blipFill>
          <a:blip r:embed="rId2"/>
          <a:stretch>
            <a:fillRect/>
          </a:stretch>
        </p:blipFill>
        <p:spPr>
          <a:xfrm>
            <a:off x="2634347" y="3429000"/>
            <a:ext cx="6920129" cy="3061394"/>
          </a:xfrm>
          <a:prstGeom prst="rect">
            <a:avLst/>
          </a:prstGeom>
        </p:spPr>
      </p:pic>
    </p:spTree>
    <p:extLst>
      <p:ext uri="{BB962C8B-B14F-4D97-AF65-F5344CB8AC3E}">
        <p14:creationId xmlns:p14="http://schemas.microsoft.com/office/powerpoint/2010/main" val="199994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280DC7-F1F0-F444-20A3-18DF93CAD570}"/>
              </a:ext>
            </a:extLst>
          </p:cNvPr>
          <p:cNvSpPr>
            <a:spLocks noGrp="1"/>
          </p:cNvSpPr>
          <p:nvPr>
            <p:ph type="title"/>
          </p:nvPr>
        </p:nvSpPr>
        <p:spPr/>
        <p:txBody>
          <a:bodyPr/>
          <a:lstStyle/>
          <a:p>
            <a:r>
              <a:rPr lang="it-IT"/>
              <a:t>Java</a:t>
            </a:r>
          </a:p>
        </p:txBody>
      </p:sp>
      <p:sp>
        <p:nvSpPr>
          <p:cNvPr id="3" name="Segnaposto contenuto 2">
            <a:extLst>
              <a:ext uri="{FF2B5EF4-FFF2-40B4-BE49-F238E27FC236}">
                <a16:creationId xmlns:a16="http://schemas.microsoft.com/office/drawing/2014/main" id="{2FFC0828-F0C7-6CCE-A620-6686A5AB98A7}"/>
              </a:ext>
            </a:extLst>
          </p:cNvPr>
          <p:cNvSpPr>
            <a:spLocks noGrp="1"/>
          </p:cNvSpPr>
          <p:nvPr>
            <p:ph idx="1"/>
          </p:nvPr>
        </p:nvSpPr>
        <p:spPr/>
        <p:txBody>
          <a:bodyPr>
            <a:normAutofit/>
          </a:bodyPr>
          <a:lstStyle/>
          <a:p>
            <a:pPr marL="0" indent="0">
              <a:buNone/>
            </a:pPr>
            <a:r>
              <a:rPr lang="it-IT"/>
              <a:t>Come riportato nell’immagine precedente, per generare delle chiavi simmetriche è stato necessario specificare: </a:t>
            </a:r>
          </a:p>
          <a:p>
            <a:r>
              <a:rPr lang="it-IT"/>
              <a:t>l’algoritmo  da utilizzare, nel nostro caso è stato scelto DES.</a:t>
            </a:r>
          </a:p>
          <a:p>
            <a:r>
              <a:rPr lang="it-IT"/>
              <a:t>La lunghezza della chiave è di 56 bit, gli ulteriori 8 bit vengono usati come bit di parità e sono gestiti internamente dall’implementazione</a:t>
            </a:r>
          </a:p>
          <a:p>
            <a:r>
              <a:rPr lang="it-IT"/>
              <a:t>La modalità con cui utilizzare il DES, nell’esempio in questione è stata scelta la modalità ECB. </a:t>
            </a:r>
          </a:p>
          <a:p>
            <a:r>
              <a:rPr lang="it-IT"/>
              <a:t>PKCS5Padding indica come viene “riempito” il blocco quando il messaggio non è esattamente multiplo della dimensione del blocco DES (8 byte).</a:t>
            </a:r>
          </a:p>
        </p:txBody>
      </p:sp>
    </p:spTree>
    <p:extLst>
      <p:ext uri="{BB962C8B-B14F-4D97-AF65-F5344CB8AC3E}">
        <p14:creationId xmlns:p14="http://schemas.microsoft.com/office/powerpoint/2010/main" val="12389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730AD-4FE3-9AAF-10C7-D311660C66A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487E91B-D7C1-3C7B-4A9B-3DDD3CDE7C08}"/>
              </a:ext>
            </a:extLst>
          </p:cNvPr>
          <p:cNvSpPr>
            <a:spLocks noGrp="1"/>
          </p:cNvSpPr>
          <p:nvPr>
            <p:ph type="title"/>
          </p:nvPr>
        </p:nvSpPr>
        <p:spPr/>
        <p:txBody>
          <a:bodyPr/>
          <a:lstStyle/>
          <a:p>
            <a:r>
              <a:rPr lang="it-IT"/>
              <a:t>AC-3 – Access Enforcement</a:t>
            </a:r>
          </a:p>
        </p:txBody>
      </p:sp>
      <p:sp>
        <p:nvSpPr>
          <p:cNvPr id="3" name="Segnaposto testo 2">
            <a:extLst>
              <a:ext uri="{FF2B5EF4-FFF2-40B4-BE49-F238E27FC236}">
                <a16:creationId xmlns:a16="http://schemas.microsoft.com/office/drawing/2014/main" id="{5BBC6314-BC1B-065C-1F88-F94FE2A54B0C}"/>
              </a:ext>
            </a:extLst>
          </p:cNvPr>
          <p:cNvSpPr>
            <a:spLocks noGrp="1"/>
          </p:cNvSpPr>
          <p:nvPr>
            <p:ph type="body" idx="1"/>
          </p:nvPr>
        </p:nvSpPr>
        <p:spPr/>
        <p:txBody>
          <a:bodyPr/>
          <a:lstStyle/>
          <a:p>
            <a:r>
              <a:rPr lang="it-IT" i="1"/>
              <a:t>Effettuare l’enforcement di autorizzazioni approvate per l’accesso logico a informazioni e risorse del sistema nel rispetto delle policy di controllo accessi applicabili</a:t>
            </a:r>
          </a:p>
          <a:p>
            <a:pPr marL="186220" indent="0">
              <a:buNone/>
            </a:pPr>
            <a:endParaRPr lang="it-IT" i="1"/>
          </a:p>
          <a:p>
            <a:pPr marL="186220" indent="0">
              <a:buNone/>
            </a:pPr>
            <a:r>
              <a:rPr lang="it-IT"/>
              <a:t>Le policy di controllo degli accessi controllano l'accesso tra entità o soggetti attivi (cioè utenti o processi che agiscono per conto degli utenti) ed oggetti passivi (cioè dispositivi, file, record, domini). Oltre a far rispettare l'accesso autorizzato a livello di sistema, i meccanismi di controllo dell'accesso possono essere impiegati anche a livello di applicazione e di servizio per garantire una maggiore sicurezza e privacy delle informazioni.</a:t>
            </a:r>
          </a:p>
          <a:p>
            <a:pPr marL="186220" indent="0">
              <a:buNone/>
            </a:pPr>
            <a:endParaRPr lang="it-IT" i="1"/>
          </a:p>
          <a:p>
            <a:pPr marL="186220" indent="0">
              <a:buNone/>
            </a:pPr>
            <a:endParaRPr lang="it-IT" i="1"/>
          </a:p>
          <a:p>
            <a:endParaRPr lang="it-IT"/>
          </a:p>
        </p:txBody>
      </p:sp>
    </p:spTree>
    <p:extLst>
      <p:ext uri="{BB962C8B-B14F-4D97-AF65-F5344CB8AC3E}">
        <p14:creationId xmlns:p14="http://schemas.microsoft.com/office/powerpoint/2010/main" val="1228288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6F03F-D5A4-113F-11A0-6CEE4442EB0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EC7386E-7C72-45D0-DFE8-3CDE9FB091A0}"/>
              </a:ext>
            </a:extLst>
          </p:cNvPr>
          <p:cNvSpPr>
            <a:spLocks noGrp="1"/>
          </p:cNvSpPr>
          <p:nvPr>
            <p:ph type="title"/>
          </p:nvPr>
        </p:nvSpPr>
        <p:spPr/>
        <p:txBody>
          <a:bodyPr/>
          <a:lstStyle/>
          <a:p>
            <a:r>
              <a:rPr lang="it-IT"/>
              <a:t>AC-3(5)</a:t>
            </a:r>
          </a:p>
        </p:txBody>
      </p:sp>
      <p:sp>
        <p:nvSpPr>
          <p:cNvPr id="3" name="Segnaposto testo 2">
            <a:extLst>
              <a:ext uri="{FF2B5EF4-FFF2-40B4-BE49-F238E27FC236}">
                <a16:creationId xmlns:a16="http://schemas.microsoft.com/office/drawing/2014/main" id="{CD47C8F2-4FB2-33D2-F6BF-396D62EC086D}"/>
              </a:ext>
            </a:extLst>
          </p:cNvPr>
          <p:cNvSpPr>
            <a:spLocks noGrp="1"/>
          </p:cNvSpPr>
          <p:nvPr>
            <p:ph type="body" idx="1"/>
          </p:nvPr>
        </p:nvSpPr>
        <p:spPr/>
        <p:txBody>
          <a:bodyPr/>
          <a:lstStyle/>
          <a:p>
            <a:r>
              <a:rPr lang="it-IT" i="1"/>
              <a:t>Impedire l'accesso a informazioni rilevanti per la sicurezza tranne che durante stati di sistema sicuri e non operativi.</a:t>
            </a:r>
          </a:p>
          <a:p>
            <a:pPr marL="186220" indent="0">
              <a:buNone/>
            </a:pPr>
            <a:endParaRPr lang="it-IT" i="1"/>
          </a:p>
          <a:p>
            <a:pPr marL="186220" indent="0">
              <a:buNone/>
            </a:pPr>
            <a:r>
              <a:rPr lang="it-IT"/>
              <a:t>Le policy di accesso, i parametri di rete e le chiavi crittografiche vengono infatti definiti staticamente all'interno delle immagini Docker o iniettati esclusivamente durante la fase di avvio, rendendo impossibile qualsiasi modifica a caldo mentre il sistema è operativo. In aggiunta, i processi applicativi vengono eseguiti senza privilegi di root, impedendo tecnicamente la sovrascrittura dei file di configurazione o dei certificati a </a:t>
            </a:r>
            <a:r>
              <a:rPr lang="it-IT" err="1"/>
              <a:t>runtime</a:t>
            </a:r>
            <a:r>
              <a:rPr lang="it-IT"/>
              <a:t>. Di conseguenza, l'applicazione di qualsiasi nuova misura di sicurezza richiede obbligatoriamente il riavvio o il </a:t>
            </a:r>
            <a:r>
              <a:rPr lang="it-IT" err="1"/>
              <a:t>redeployment</a:t>
            </a:r>
            <a:r>
              <a:rPr lang="it-IT"/>
              <a:t> del container, vincolando così le modifiche ai soli stati sicuri e non operativi.</a:t>
            </a:r>
          </a:p>
        </p:txBody>
      </p:sp>
    </p:spTree>
    <p:extLst>
      <p:ext uri="{BB962C8B-B14F-4D97-AF65-F5344CB8AC3E}">
        <p14:creationId xmlns:p14="http://schemas.microsoft.com/office/powerpoint/2010/main" val="27256259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1CB6D-72B9-8D13-218B-1D9515143B36}"/>
              </a:ext>
            </a:extLst>
          </p:cNvPr>
          <p:cNvSpPr>
            <a:spLocks noGrp="1"/>
          </p:cNvSpPr>
          <p:nvPr>
            <p:ph type="title"/>
          </p:nvPr>
        </p:nvSpPr>
        <p:spPr/>
        <p:txBody>
          <a:bodyPr/>
          <a:lstStyle/>
          <a:p>
            <a:r>
              <a:rPr lang="it-IT"/>
              <a:t>AC-3(7) – </a:t>
            </a:r>
            <a:r>
              <a:rPr lang="it-IT" err="1"/>
              <a:t>Role</a:t>
            </a:r>
            <a:r>
              <a:rPr lang="it-IT"/>
              <a:t> </a:t>
            </a:r>
            <a:r>
              <a:rPr lang="it-IT" err="1"/>
              <a:t>Based</a:t>
            </a:r>
            <a:r>
              <a:rPr lang="it-IT"/>
              <a:t> Access Control</a:t>
            </a:r>
          </a:p>
        </p:txBody>
      </p:sp>
      <p:sp>
        <p:nvSpPr>
          <p:cNvPr id="3" name="Segnaposto testo 2">
            <a:extLst>
              <a:ext uri="{FF2B5EF4-FFF2-40B4-BE49-F238E27FC236}">
                <a16:creationId xmlns:a16="http://schemas.microsoft.com/office/drawing/2014/main" id="{928E34D0-0197-F992-215F-CF67BE1E4BF7}"/>
              </a:ext>
            </a:extLst>
          </p:cNvPr>
          <p:cNvSpPr>
            <a:spLocks noGrp="1"/>
          </p:cNvSpPr>
          <p:nvPr>
            <p:ph type="body" idx="1"/>
          </p:nvPr>
        </p:nvSpPr>
        <p:spPr/>
        <p:txBody>
          <a:bodyPr/>
          <a:lstStyle/>
          <a:p>
            <a:r>
              <a:rPr lang="it-IT" i="1"/>
              <a:t>Definire l’accesso alle risorse in base al ruolo assunto dal soggetto.</a:t>
            </a:r>
          </a:p>
          <a:p>
            <a:endParaRPr lang="it-IT" i="1"/>
          </a:p>
          <a:p>
            <a:pPr marL="186220" indent="0">
              <a:buNone/>
            </a:pPr>
            <a:r>
              <a:rPr lang="it-IT" err="1"/>
              <a:t>Keycloak</a:t>
            </a:r>
            <a:r>
              <a:rPr lang="it-IT"/>
              <a:t>, in quanto sistema IAM, adotta la politica RBAC per il controllo degli accessi.</a:t>
            </a:r>
          </a:p>
          <a:p>
            <a:pPr marL="186220" indent="0">
              <a:buNone/>
            </a:pPr>
            <a:r>
              <a:rPr lang="it-IT"/>
              <a:t>I ruoli attivi nel sistema sono due, user e admin, ed entrambi permettono l'accesso a parti del sistema distinte e non sovrapposte.</a:t>
            </a:r>
          </a:p>
          <a:p>
            <a:pPr marL="186220" indent="0">
              <a:buNone/>
            </a:pPr>
            <a:endParaRPr lang="it-IT"/>
          </a:p>
          <a:p>
            <a:pPr marL="186220" indent="0">
              <a:buNone/>
            </a:pPr>
            <a:endParaRPr lang="it-IT"/>
          </a:p>
          <a:p>
            <a:endParaRPr lang="it-IT"/>
          </a:p>
        </p:txBody>
      </p:sp>
    </p:spTree>
    <p:extLst>
      <p:ext uri="{BB962C8B-B14F-4D97-AF65-F5344CB8AC3E}">
        <p14:creationId xmlns:p14="http://schemas.microsoft.com/office/powerpoint/2010/main" val="2868146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CC2305-8E50-D7F3-2149-91EE0DA2CDBB}"/>
              </a:ext>
            </a:extLst>
          </p:cNvPr>
          <p:cNvSpPr>
            <a:spLocks noGrp="1"/>
          </p:cNvSpPr>
          <p:nvPr>
            <p:ph type="title"/>
          </p:nvPr>
        </p:nvSpPr>
        <p:spPr/>
        <p:txBody>
          <a:bodyPr/>
          <a:lstStyle/>
          <a:p>
            <a:r>
              <a:rPr lang="it-IT"/>
              <a:t>AC-3(11) – Restricted access to </a:t>
            </a:r>
            <a:r>
              <a:rPr lang="it-IT" err="1"/>
              <a:t>specified</a:t>
            </a:r>
            <a:r>
              <a:rPr lang="it-IT"/>
              <a:t> </a:t>
            </a:r>
            <a:r>
              <a:rPr lang="it-IT" err="1"/>
              <a:t>types</a:t>
            </a:r>
            <a:r>
              <a:rPr lang="it-IT"/>
              <a:t> of information</a:t>
            </a:r>
          </a:p>
        </p:txBody>
      </p:sp>
      <p:sp>
        <p:nvSpPr>
          <p:cNvPr id="3" name="Segnaposto testo 2">
            <a:extLst>
              <a:ext uri="{FF2B5EF4-FFF2-40B4-BE49-F238E27FC236}">
                <a16:creationId xmlns:a16="http://schemas.microsoft.com/office/drawing/2014/main" id="{17FCC423-9282-6EDA-FB65-E189297997B7}"/>
              </a:ext>
            </a:extLst>
          </p:cNvPr>
          <p:cNvSpPr>
            <a:spLocks noGrp="1"/>
          </p:cNvSpPr>
          <p:nvPr>
            <p:ph type="body" idx="1"/>
          </p:nvPr>
        </p:nvSpPr>
        <p:spPr>
          <a:xfrm>
            <a:off x="950786" y="1828799"/>
            <a:ext cx="10287320" cy="4628561"/>
          </a:xfrm>
        </p:spPr>
        <p:txBody>
          <a:bodyPr/>
          <a:lstStyle/>
          <a:p>
            <a:r>
              <a:rPr lang="it-IT" sz="2000" i="1" kern="100">
                <a:latin typeface="DM Sans" pitchFamily="2" charset="0"/>
                <a:ea typeface="Calibri" panose="020F0502020204030204" pitchFamily="34" charset="0"/>
                <a:cs typeface="Times New Roman" panose="02020603050405020304" pitchFamily="18" charset="0"/>
              </a:rPr>
              <a:t>Limitare l'accesso ai repository di dati contenenti vari tipi di informazioni definiti dall'organizzazione.</a:t>
            </a:r>
          </a:p>
          <a:p>
            <a:pPr marL="186220" indent="0">
              <a:buNone/>
            </a:pPr>
            <a:endParaRPr lang="it-IT" sz="2000" i="1" kern="100">
              <a:latin typeface="DM Sans" pitchFamily="2" charset="0"/>
              <a:ea typeface="Calibri" panose="020F0502020204030204" pitchFamily="34" charset="0"/>
              <a:cs typeface="Times New Roman" panose="02020603050405020304" pitchFamily="18" charset="0"/>
            </a:endParaRPr>
          </a:p>
          <a:p>
            <a:pPr marL="186220" indent="0">
              <a:buNone/>
            </a:pPr>
            <a:r>
              <a:rPr lang="it-IT" sz="2000" i="1" kern="100">
                <a:latin typeface="DM Sans" pitchFamily="2" charset="0"/>
                <a:ea typeface="Calibri" panose="020F0502020204030204" pitchFamily="34" charset="0"/>
                <a:cs typeface="Times New Roman" panose="02020603050405020304" pitchFamily="18" charset="0"/>
              </a:rPr>
              <a:t>Il meccanismo RBAC adottato da </a:t>
            </a:r>
            <a:r>
              <a:rPr lang="it-IT" sz="2000" i="1" kern="100" err="1">
                <a:latin typeface="DM Sans" pitchFamily="2" charset="0"/>
                <a:ea typeface="Calibri" panose="020F0502020204030204" pitchFamily="34" charset="0"/>
                <a:cs typeface="Times New Roman" panose="02020603050405020304" pitchFamily="18" charset="0"/>
              </a:rPr>
              <a:t>Keycloak</a:t>
            </a:r>
            <a:r>
              <a:rPr lang="it-IT" sz="2000" i="1" kern="100">
                <a:latin typeface="DM Sans" pitchFamily="2" charset="0"/>
                <a:ea typeface="Calibri" panose="020F0502020204030204" pitchFamily="34" charset="0"/>
                <a:cs typeface="Times New Roman" panose="02020603050405020304" pitchFamily="18" charset="0"/>
              </a:rPr>
              <a:t> permette l’accesso a specifiche informazioni all’interno del database, e non alla sua interezza.</a:t>
            </a:r>
          </a:p>
          <a:p>
            <a:pPr marL="186220" indent="0">
              <a:buNone/>
            </a:pPr>
            <a:r>
              <a:rPr lang="it-IT" sz="2000" i="1" kern="100">
                <a:latin typeface="DM Sans" pitchFamily="2" charset="0"/>
                <a:ea typeface="Calibri" panose="020F0502020204030204" pitchFamily="34" charset="0"/>
                <a:cs typeface="Times New Roman" panose="02020603050405020304" pitchFamily="18" charset="0"/>
              </a:rPr>
              <a:t>Solo l’admin può accedere al DB Mongo per visualizzare e gestire le informazioni relative ai piatti della mensa e agli ordini effettuati.</a:t>
            </a:r>
          </a:p>
          <a:p>
            <a:pPr marL="186220" indent="0">
              <a:buNone/>
            </a:pPr>
            <a:endParaRPr lang="it-IT" sz="2000" i="1" kern="100">
              <a:latin typeface="DM Sans" pitchFamily="2" charset="0"/>
              <a:ea typeface="Calibri" panose="020F0502020204030204" pitchFamily="34" charset="0"/>
              <a:cs typeface="Times New Roman" panose="02020603050405020304" pitchFamily="18" charset="0"/>
            </a:endParaRPr>
          </a:p>
          <a:p>
            <a:endParaRPr lang="it-IT"/>
          </a:p>
        </p:txBody>
      </p:sp>
    </p:spTree>
    <p:extLst>
      <p:ext uri="{BB962C8B-B14F-4D97-AF65-F5344CB8AC3E}">
        <p14:creationId xmlns:p14="http://schemas.microsoft.com/office/powerpoint/2010/main" val="3884611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586662-503D-1BD0-6DDF-8F3AE0B7A9BF}"/>
              </a:ext>
            </a:extLst>
          </p:cNvPr>
          <p:cNvSpPr>
            <a:spLocks noGrp="1"/>
          </p:cNvSpPr>
          <p:nvPr>
            <p:ph type="title"/>
          </p:nvPr>
        </p:nvSpPr>
        <p:spPr/>
        <p:txBody>
          <a:bodyPr/>
          <a:lstStyle/>
          <a:p>
            <a:pPr algn="l"/>
            <a:r>
              <a:rPr lang="it-IT"/>
              <a:t>AC-3(11) – Restricted access to </a:t>
            </a:r>
            <a:r>
              <a:rPr lang="it-IT" err="1"/>
              <a:t>specified</a:t>
            </a:r>
            <a:r>
              <a:rPr lang="it-IT"/>
              <a:t> </a:t>
            </a:r>
            <a:r>
              <a:rPr lang="it-IT" err="1"/>
              <a:t>types</a:t>
            </a:r>
            <a:r>
              <a:rPr lang="it-IT"/>
              <a:t> of information</a:t>
            </a:r>
          </a:p>
        </p:txBody>
      </p:sp>
      <p:sp>
        <p:nvSpPr>
          <p:cNvPr id="4" name="Sottotitolo 3">
            <a:extLst>
              <a:ext uri="{FF2B5EF4-FFF2-40B4-BE49-F238E27FC236}">
                <a16:creationId xmlns:a16="http://schemas.microsoft.com/office/drawing/2014/main" id="{1EBFD70F-53DD-ABA2-32CC-D46023A1DD3E}"/>
              </a:ext>
            </a:extLst>
          </p:cNvPr>
          <p:cNvSpPr>
            <a:spLocks noGrp="1"/>
          </p:cNvSpPr>
          <p:nvPr>
            <p:ph type="subTitle" idx="1"/>
          </p:nvPr>
        </p:nvSpPr>
        <p:spPr>
          <a:xfrm>
            <a:off x="2613456" y="4821310"/>
            <a:ext cx="2543981" cy="360414"/>
          </a:xfrm>
        </p:spPr>
        <p:txBody>
          <a:bodyPr/>
          <a:lstStyle/>
          <a:p>
            <a:r>
              <a:rPr lang="it-IT"/>
              <a:t>Ruolo: Admin</a:t>
            </a:r>
          </a:p>
        </p:txBody>
      </p:sp>
      <p:sp>
        <p:nvSpPr>
          <p:cNvPr id="6" name="Sottotitolo 5">
            <a:extLst>
              <a:ext uri="{FF2B5EF4-FFF2-40B4-BE49-F238E27FC236}">
                <a16:creationId xmlns:a16="http://schemas.microsoft.com/office/drawing/2014/main" id="{46B728F6-D10D-2EF7-8B88-A5AA5D21F6EB}"/>
              </a:ext>
            </a:extLst>
          </p:cNvPr>
          <p:cNvSpPr>
            <a:spLocks noGrp="1"/>
          </p:cNvSpPr>
          <p:nvPr>
            <p:ph type="subTitle" idx="4"/>
          </p:nvPr>
        </p:nvSpPr>
        <p:spPr>
          <a:xfrm>
            <a:off x="7657689" y="4821310"/>
            <a:ext cx="3065601" cy="476257"/>
          </a:xfrm>
        </p:spPr>
        <p:txBody>
          <a:bodyPr/>
          <a:lstStyle/>
          <a:p>
            <a:r>
              <a:rPr lang="it-IT"/>
              <a:t>Ruolo: user</a:t>
            </a:r>
          </a:p>
        </p:txBody>
      </p:sp>
      <p:pic>
        <p:nvPicPr>
          <p:cNvPr id="9" name="Immagine 8" descr="Immagine che contiene testo, schermata&#10;&#10;Il contenuto generato dall'IA potrebbe non essere corretto.">
            <a:extLst>
              <a:ext uri="{FF2B5EF4-FFF2-40B4-BE49-F238E27FC236}">
                <a16:creationId xmlns:a16="http://schemas.microsoft.com/office/drawing/2014/main" id="{C84DFFF4-ADAE-DC1D-D464-181C03B5D97D}"/>
              </a:ext>
            </a:extLst>
          </p:cNvPr>
          <p:cNvPicPr>
            <a:picLocks noChangeAspect="1"/>
          </p:cNvPicPr>
          <p:nvPr/>
        </p:nvPicPr>
        <p:blipFill>
          <a:blip r:embed="rId2"/>
          <a:srcRect r="3833"/>
          <a:stretch>
            <a:fillRect/>
          </a:stretch>
        </p:blipFill>
        <p:spPr>
          <a:xfrm>
            <a:off x="7239786" y="2511698"/>
            <a:ext cx="3751868" cy="2276822"/>
          </a:xfrm>
          <a:prstGeom prst="rect">
            <a:avLst/>
          </a:prstGeom>
        </p:spPr>
      </p:pic>
      <p:pic>
        <p:nvPicPr>
          <p:cNvPr id="11" name="Immagine 10" descr="Immagine che contiene testo, schermata, Carattere&#10;&#10;Il contenuto generato dall'IA potrebbe non essere corretto.">
            <a:extLst>
              <a:ext uri="{FF2B5EF4-FFF2-40B4-BE49-F238E27FC236}">
                <a16:creationId xmlns:a16="http://schemas.microsoft.com/office/drawing/2014/main" id="{18EC6BEE-1F50-347B-DAC6-7932AC372FDA}"/>
              </a:ext>
            </a:extLst>
          </p:cNvPr>
          <p:cNvPicPr>
            <a:picLocks noChangeAspect="1"/>
          </p:cNvPicPr>
          <p:nvPr/>
        </p:nvPicPr>
        <p:blipFill>
          <a:blip r:embed="rId3"/>
          <a:stretch>
            <a:fillRect/>
          </a:stretch>
        </p:blipFill>
        <p:spPr>
          <a:xfrm>
            <a:off x="2222170" y="2511698"/>
            <a:ext cx="3558214" cy="2276822"/>
          </a:xfrm>
          <a:prstGeom prst="rect">
            <a:avLst/>
          </a:prstGeom>
        </p:spPr>
      </p:pic>
    </p:spTree>
    <p:extLst>
      <p:ext uri="{BB962C8B-B14F-4D97-AF65-F5344CB8AC3E}">
        <p14:creationId xmlns:p14="http://schemas.microsoft.com/office/powerpoint/2010/main" val="3273893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16062B-ED7A-7B2F-BD59-70F5590E3144}"/>
              </a:ext>
            </a:extLst>
          </p:cNvPr>
          <p:cNvSpPr>
            <a:spLocks noGrp="1"/>
          </p:cNvSpPr>
          <p:nvPr>
            <p:ph type="title"/>
          </p:nvPr>
        </p:nvSpPr>
        <p:spPr/>
        <p:txBody>
          <a:bodyPr/>
          <a:lstStyle/>
          <a:p>
            <a:r>
              <a:rPr lang="it-IT"/>
              <a:t>AC-5 – </a:t>
            </a:r>
            <a:r>
              <a:rPr lang="it-IT" err="1"/>
              <a:t>Separation</a:t>
            </a:r>
            <a:r>
              <a:rPr lang="it-IT"/>
              <a:t> of Duties</a:t>
            </a:r>
          </a:p>
        </p:txBody>
      </p:sp>
      <p:sp>
        <p:nvSpPr>
          <p:cNvPr id="3" name="Segnaposto testo 2">
            <a:extLst>
              <a:ext uri="{FF2B5EF4-FFF2-40B4-BE49-F238E27FC236}">
                <a16:creationId xmlns:a16="http://schemas.microsoft.com/office/drawing/2014/main" id="{EB5FFBC1-C06F-387F-A536-C250CBCA8576}"/>
              </a:ext>
            </a:extLst>
          </p:cNvPr>
          <p:cNvSpPr>
            <a:spLocks noGrp="1"/>
          </p:cNvSpPr>
          <p:nvPr>
            <p:ph type="body" idx="1"/>
          </p:nvPr>
        </p:nvSpPr>
        <p:spPr/>
        <p:txBody>
          <a:bodyPr/>
          <a:lstStyle/>
          <a:p>
            <a:r>
              <a:rPr lang="it-IT" i="1"/>
              <a:t>La separazione dei compiti affronta il potenziale abuso dei privilegi autorizzati e aiuta a ridurre il rischio di attività malevole senza collusione. Separare le funzioni di business tra diversi utenti o ruoli.</a:t>
            </a:r>
          </a:p>
          <a:p>
            <a:pPr marL="186220" indent="0">
              <a:buNone/>
            </a:pPr>
            <a:endParaRPr lang="it-IT" i="1"/>
          </a:p>
          <a:p>
            <a:pPr marL="186220" indent="0">
              <a:buNone/>
            </a:pPr>
            <a:r>
              <a:rPr lang="it-IT"/>
              <a:t>Questo controllo è stato implementato nell’applicazione grazie alla suddivisione degli utenti nel sistema in admin e user. Infatti lo user è colui che può visualizzare i piatti della mensa ed effettuare un ordine.</a:t>
            </a:r>
            <a:br>
              <a:rPr lang="it-IT"/>
            </a:br>
            <a:r>
              <a:rPr lang="it-IT"/>
              <a:t>L’admin, invece, in qualità di gestore, ha il privilegio di accedere alla sua area riservata, inserire, modificare o rimuovere piatti, definendone nome e prezzo. Al fine di evitare conflitto di interessi, uno stesso utente non può avere contemporaneamente i ruoli di user e admin</a:t>
            </a:r>
            <a:r>
              <a:rPr lang="it-IT" i="1"/>
              <a:t>.</a:t>
            </a:r>
          </a:p>
          <a:p>
            <a:pPr marL="186220" indent="0">
              <a:buNone/>
            </a:pPr>
            <a:endParaRPr lang="it-IT" i="1"/>
          </a:p>
          <a:p>
            <a:pPr marL="186220" indent="0">
              <a:buNone/>
            </a:pPr>
            <a:endParaRPr lang="it-IT" i="1"/>
          </a:p>
          <a:p>
            <a:endParaRPr lang="it-IT"/>
          </a:p>
        </p:txBody>
      </p:sp>
    </p:spTree>
    <p:extLst>
      <p:ext uri="{BB962C8B-B14F-4D97-AF65-F5344CB8AC3E}">
        <p14:creationId xmlns:p14="http://schemas.microsoft.com/office/powerpoint/2010/main" val="33218970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3FE5E-AAFA-D31A-B355-8587E5CCE054}"/>
              </a:ext>
            </a:extLst>
          </p:cNvPr>
          <p:cNvSpPr>
            <a:spLocks noGrp="1"/>
          </p:cNvSpPr>
          <p:nvPr>
            <p:ph type="title"/>
          </p:nvPr>
        </p:nvSpPr>
        <p:spPr/>
        <p:txBody>
          <a:bodyPr/>
          <a:lstStyle/>
          <a:p>
            <a:r>
              <a:rPr lang="it-IT"/>
              <a:t>AC-6 – </a:t>
            </a:r>
            <a:r>
              <a:rPr lang="it-IT" err="1"/>
              <a:t>Least</a:t>
            </a:r>
            <a:r>
              <a:rPr lang="it-IT"/>
              <a:t> </a:t>
            </a:r>
            <a:r>
              <a:rPr lang="it-IT" err="1"/>
              <a:t>Privileges</a:t>
            </a:r>
            <a:endParaRPr lang="it-IT"/>
          </a:p>
        </p:txBody>
      </p:sp>
      <p:sp>
        <p:nvSpPr>
          <p:cNvPr id="3" name="Segnaposto testo 2">
            <a:extLst>
              <a:ext uri="{FF2B5EF4-FFF2-40B4-BE49-F238E27FC236}">
                <a16:creationId xmlns:a16="http://schemas.microsoft.com/office/drawing/2014/main" id="{D45F5D77-779E-57BB-02DF-32D628AECD24}"/>
              </a:ext>
            </a:extLst>
          </p:cNvPr>
          <p:cNvSpPr>
            <a:spLocks noGrp="1"/>
          </p:cNvSpPr>
          <p:nvPr>
            <p:ph type="body" idx="1"/>
          </p:nvPr>
        </p:nvSpPr>
        <p:spPr/>
        <p:txBody>
          <a:bodyPr/>
          <a:lstStyle/>
          <a:p>
            <a:r>
              <a:rPr lang="it-IT" i="1"/>
              <a:t>Impiegare il principio del privilegio minimo, consentendo solo gli accessi autorizzati per gli utenti (o i processi che agiscono per conto degli utenti) che sono necessari per eseguire le attività organizzative assegnate.</a:t>
            </a:r>
          </a:p>
          <a:p>
            <a:pPr marL="186220" indent="0">
              <a:buNone/>
            </a:pPr>
            <a:endParaRPr lang="it-IT" i="1"/>
          </a:p>
          <a:p>
            <a:pPr marL="186220" indent="0">
              <a:buNone/>
            </a:pPr>
            <a:r>
              <a:rPr lang="it-IT"/>
              <a:t>L'applicazione del principio del minimo privilegio garantisce che ogni attore operi esclusivamente entro il perimetro funzionale necessario alla propria mansione. Nello specifico, al profilo </a:t>
            </a:r>
            <a:r>
              <a:rPr lang="it-IT" b="1"/>
              <a:t>user</a:t>
            </a:r>
            <a:r>
              <a:rPr lang="it-IT"/>
              <a:t> viene concesso unicamente di consultare il menù e di creare il proprio ordine.</a:t>
            </a:r>
          </a:p>
          <a:p>
            <a:pPr marL="186220" indent="0">
              <a:buNone/>
            </a:pPr>
            <a:r>
              <a:rPr lang="it-IT"/>
              <a:t>Le funzionalità di gestione, come la modifica del catalogo piatti e la supervisione degli ordini, sono segregate nel profilo </a:t>
            </a:r>
            <a:r>
              <a:rPr lang="it-IT" b="1"/>
              <a:t>admin</a:t>
            </a:r>
            <a:r>
              <a:rPr lang="it-IT"/>
              <a:t>. L'accesso ai dati non avviene mai in modo diretto, ma è sempre mediato dal livello applicativo che verifica la corrispondenza tra il ruolo dell'utente e l'azione richiesta prima di autorizzare qualsiasi transazione sul database.</a:t>
            </a:r>
          </a:p>
          <a:p>
            <a:endParaRPr lang="it-IT"/>
          </a:p>
        </p:txBody>
      </p:sp>
    </p:spTree>
    <p:extLst>
      <p:ext uri="{BB962C8B-B14F-4D97-AF65-F5344CB8AC3E}">
        <p14:creationId xmlns:p14="http://schemas.microsoft.com/office/powerpoint/2010/main" val="27299561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FF9B2A-4BA6-8E23-43B3-F38C4FDB8032}"/>
              </a:ext>
            </a:extLst>
          </p:cNvPr>
          <p:cNvSpPr>
            <a:spLocks noGrp="1"/>
          </p:cNvSpPr>
          <p:nvPr>
            <p:ph type="title"/>
          </p:nvPr>
        </p:nvSpPr>
        <p:spPr/>
        <p:txBody>
          <a:bodyPr/>
          <a:lstStyle/>
          <a:p>
            <a:r>
              <a:rPr lang="en-US"/>
              <a:t>AC-6 (2) Non-Privileged Access for Non-Security Functions</a:t>
            </a:r>
            <a:endParaRPr lang="it-IT"/>
          </a:p>
        </p:txBody>
      </p:sp>
      <p:sp>
        <p:nvSpPr>
          <p:cNvPr id="3" name="Segnaposto testo 2">
            <a:extLst>
              <a:ext uri="{FF2B5EF4-FFF2-40B4-BE49-F238E27FC236}">
                <a16:creationId xmlns:a16="http://schemas.microsoft.com/office/drawing/2014/main" id="{FB22A0FE-9D19-63B4-D67B-6EF9E01C9A0F}"/>
              </a:ext>
            </a:extLst>
          </p:cNvPr>
          <p:cNvSpPr>
            <a:spLocks noGrp="1"/>
          </p:cNvSpPr>
          <p:nvPr>
            <p:ph type="body" idx="1"/>
          </p:nvPr>
        </p:nvSpPr>
        <p:spPr>
          <a:xfrm>
            <a:off x="950752" y="1885425"/>
            <a:ext cx="10287320" cy="4204290"/>
          </a:xfrm>
        </p:spPr>
        <p:txBody>
          <a:bodyPr/>
          <a:lstStyle/>
          <a:p>
            <a:r>
              <a:rPr lang="it-IT" i="1"/>
              <a:t>Richiedere agli utenti di account di sistema (o ruoli) con accesso a funzioni di sicurezza definite dall'organizzazione o informazioni rilevanti per la sicurezza di utilizzare account o ruoli non privilegiati quando accedono a funzioni non di sicurezza.</a:t>
            </a:r>
          </a:p>
          <a:p>
            <a:endParaRPr lang="it-IT"/>
          </a:p>
          <a:p>
            <a:pPr marL="186220" indent="0">
              <a:buNone/>
            </a:pPr>
            <a:r>
              <a:rPr lang="it-IT"/>
              <a:t>L’admin per consultare il menù o per effettuare un ordine deve, necessariamente, usare un account user. Questa modalità di utilizzo dell’applicazione è in accordo con il principio del minimo privilegio.</a:t>
            </a:r>
          </a:p>
        </p:txBody>
      </p:sp>
    </p:spTree>
    <p:extLst>
      <p:ext uri="{BB962C8B-B14F-4D97-AF65-F5344CB8AC3E}">
        <p14:creationId xmlns:p14="http://schemas.microsoft.com/office/powerpoint/2010/main" val="4081132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04A242-115A-2FB4-80AE-B846C5DF6DB8}"/>
              </a:ext>
            </a:extLst>
          </p:cNvPr>
          <p:cNvSpPr>
            <a:spLocks noGrp="1"/>
          </p:cNvSpPr>
          <p:nvPr>
            <p:ph type="title"/>
          </p:nvPr>
        </p:nvSpPr>
        <p:spPr/>
        <p:txBody>
          <a:bodyPr/>
          <a:lstStyle/>
          <a:p>
            <a:r>
              <a:rPr lang="it-IT"/>
              <a:t>AC-6(9) - </a:t>
            </a:r>
            <a:r>
              <a:rPr lang="en-US"/>
              <a:t>Log the execution of privileged functions</a:t>
            </a:r>
            <a:endParaRPr lang="it-IT"/>
          </a:p>
        </p:txBody>
      </p:sp>
      <p:sp>
        <p:nvSpPr>
          <p:cNvPr id="3" name="Segnaposto testo 2">
            <a:extLst>
              <a:ext uri="{FF2B5EF4-FFF2-40B4-BE49-F238E27FC236}">
                <a16:creationId xmlns:a16="http://schemas.microsoft.com/office/drawing/2014/main" id="{B6A7C263-828E-E78A-E2EB-BEFFD365FFB0}"/>
              </a:ext>
            </a:extLst>
          </p:cNvPr>
          <p:cNvSpPr>
            <a:spLocks noGrp="1"/>
          </p:cNvSpPr>
          <p:nvPr>
            <p:ph type="body" idx="1"/>
          </p:nvPr>
        </p:nvSpPr>
        <p:spPr/>
        <p:txBody>
          <a:bodyPr/>
          <a:lstStyle/>
          <a:p>
            <a:r>
              <a:rPr lang="it-IT" i="1"/>
              <a:t>Sono considerate privilegiate le azioni di creazione e rimozione di un piatto dal menù, gli eventi riferiti allo svolgimento di queste azioni vengono salvate in maniera automatica e trasparente all'utilizzatore.</a:t>
            </a:r>
            <a:endParaRPr lang="it-IT"/>
          </a:p>
          <a:p>
            <a:endParaRPr lang="it-IT"/>
          </a:p>
        </p:txBody>
      </p:sp>
    </p:spTree>
    <p:extLst>
      <p:ext uri="{BB962C8B-B14F-4D97-AF65-F5344CB8AC3E}">
        <p14:creationId xmlns:p14="http://schemas.microsoft.com/office/powerpoint/2010/main" val="3212567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A6703A-AAAD-1E5B-0691-62E002115265}"/>
              </a:ext>
            </a:extLst>
          </p:cNvPr>
          <p:cNvSpPr>
            <a:spLocks noGrp="1"/>
          </p:cNvSpPr>
          <p:nvPr>
            <p:ph type="title"/>
          </p:nvPr>
        </p:nvSpPr>
        <p:spPr>
          <a:xfrm>
            <a:off x="950786" y="593367"/>
            <a:ext cx="10287320" cy="1150592"/>
          </a:xfrm>
        </p:spPr>
        <p:txBody>
          <a:bodyPr/>
          <a:lstStyle/>
          <a:p>
            <a:r>
              <a:rPr lang="en"/>
              <a:t>AC-6 (10) – </a:t>
            </a:r>
            <a:r>
              <a:rPr lang="en-US" kern="100">
                <a:latin typeface="Viga" panose="020B0604020202020204" charset="0"/>
                <a:ea typeface="Times New Roman" panose="02020603050405020304" pitchFamily="18" charset="0"/>
                <a:cs typeface="Times New Roman" panose="02020603050405020304" pitchFamily="18" charset="0"/>
              </a:rPr>
              <a:t> </a:t>
            </a:r>
            <a:r>
              <a:rPr lang="en-US" kern="100">
                <a:ea typeface="Times New Roman" panose="02020603050405020304" pitchFamily="18" charset="0"/>
                <a:cs typeface="Times New Roman" panose="02020603050405020304" pitchFamily="18" charset="0"/>
              </a:rPr>
              <a:t>Prohibit non-privileged users from executing privileged functions</a:t>
            </a:r>
            <a:endParaRPr lang="it-IT"/>
          </a:p>
        </p:txBody>
      </p:sp>
      <p:sp>
        <p:nvSpPr>
          <p:cNvPr id="3" name="Segnaposto testo 2">
            <a:extLst>
              <a:ext uri="{FF2B5EF4-FFF2-40B4-BE49-F238E27FC236}">
                <a16:creationId xmlns:a16="http://schemas.microsoft.com/office/drawing/2014/main" id="{FAA4042D-B717-CB52-0D04-DA0149C67EE4}"/>
              </a:ext>
            </a:extLst>
          </p:cNvPr>
          <p:cNvSpPr>
            <a:spLocks noGrp="1"/>
          </p:cNvSpPr>
          <p:nvPr>
            <p:ph type="body" idx="1"/>
          </p:nvPr>
        </p:nvSpPr>
        <p:spPr>
          <a:xfrm>
            <a:off x="950786" y="1979629"/>
            <a:ext cx="10287320" cy="4112203"/>
          </a:xfrm>
        </p:spPr>
        <p:txBody>
          <a:bodyPr/>
          <a:lstStyle/>
          <a:p>
            <a:r>
              <a:rPr lang="it-IT" i="1"/>
              <a:t>Impedisci agli utenti non privilegiati di eseguire funzioni privilegiate.</a:t>
            </a:r>
            <a:endParaRPr lang="it-IT"/>
          </a:p>
          <a:p>
            <a:pPr marL="186220" indent="0">
              <a:buNone/>
            </a:pPr>
            <a:endParaRPr lang="it-IT"/>
          </a:p>
          <a:p>
            <a:pPr marL="186220" indent="0">
              <a:buNone/>
            </a:pPr>
            <a:r>
              <a:rPr lang="it-IT"/>
              <a:t>Tramite la separazione dei ruoli non sarà possibile per gli user di forzare funzioni privilegiate, generando degli errori sulla richiesta dell'operazione.</a:t>
            </a:r>
          </a:p>
          <a:p>
            <a:pPr marL="186220" indent="0">
              <a:buNone/>
            </a:pPr>
            <a:endParaRPr lang="it-IT"/>
          </a:p>
        </p:txBody>
      </p:sp>
    </p:spTree>
    <p:extLst>
      <p:ext uri="{BB962C8B-B14F-4D97-AF65-F5344CB8AC3E}">
        <p14:creationId xmlns:p14="http://schemas.microsoft.com/office/powerpoint/2010/main" val="51046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2A3143-8D88-3D3B-482B-7B69F251E28E}"/>
              </a:ext>
            </a:extLst>
          </p:cNvPr>
          <p:cNvSpPr>
            <a:spLocks noGrp="1"/>
          </p:cNvSpPr>
          <p:nvPr>
            <p:ph type="title"/>
          </p:nvPr>
        </p:nvSpPr>
        <p:spPr/>
        <p:txBody>
          <a:bodyPr anchor="b">
            <a:normAutofit/>
          </a:bodyPr>
          <a:lstStyle/>
          <a:p>
            <a:pPr algn="ctr"/>
            <a:r>
              <a:rPr lang="it-IT"/>
              <a:t> Crittografia asimmetrica</a:t>
            </a:r>
          </a:p>
        </p:txBody>
      </p:sp>
      <p:sp>
        <p:nvSpPr>
          <p:cNvPr id="3" name="Segnaposto contenuto 2">
            <a:extLst>
              <a:ext uri="{FF2B5EF4-FFF2-40B4-BE49-F238E27FC236}">
                <a16:creationId xmlns:a16="http://schemas.microsoft.com/office/drawing/2014/main" id="{65CC7E89-1B3A-A4B7-AF65-4BA4067A125E}"/>
              </a:ext>
            </a:extLst>
          </p:cNvPr>
          <p:cNvSpPr>
            <a:spLocks noGrp="1"/>
          </p:cNvSpPr>
          <p:nvPr>
            <p:ph sz="half" idx="1"/>
          </p:nvPr>
        </p:nvSpPr>
        <p:spPr>
          <a:xfrm>
            <a:off x="549796" y="1700808"/>
            <a:ext cx="5078677" cy="4465320"/>
          </a:xfrm>
        </p:spPr>
        <p:txBody>
          <a:bodyPr>
            <a:normAutofit/>
          </a:bodyPr>
          <a:lstStyle/>
          <a:p>
            <a:r>
              <a:rPr lang="it-IT" sz="2000"/>
              <a:t>Nella crittografia asimmetrica viene usata una coppia di chiavi: </a:t>
            </a:r>
          </a:p>
          <a:p>
            <a:pPr lvl="1">
              <a:buFont typeface="Wingdings" panose="05000000000000000000" pitchFamily="2" charset="2"/>
              <a:buChar char="Ø"/>
            </a:pPr>
            <a:r>
              <a:rPr lang="it-IT" sz="2000" b="1" i="1"/>
              <a:t>chiave pubblica: </a:t>
            </a:r>
            <a:r>
              <a:rPr lang="it-IT" sz="2000"/>
              <a:t>può essere usata per cifrare i messaggi e verificare le firme</a:t>
            </a:r>
          </a:p>
          <a:p>
            <a:pPr lvl="1">
              <a:buFont typeface="Wingdings" panose="05000000000000000000" pitchFamily="2" charset="2"/>
              <a:buChar char="Ø"/>
            </a:pPr>
            <a:r>
              <a:rPr lang="it-IT" sz="2000" b="1" i="1"/>
              <a:t>chiave privata: </a:t>
            </a:r>
            <a:r>
              <a:rPr lang="it-IT" sz="2000"/>
              <a:t>può essere usata per decifrare i messaggi e creare le firme, nota solo al destinatario</a:t>
            </a:r>
          </a:p>
          <a:p>
            <a:pPr marL="377886" lvl="1" indent="0">
              <a:buNone/>
            </a:pPr>
            <a:r>
              <a:rPr lang="it-IT" sz="2000"/>
              <a:t>È </a:t>
            </a:r>
            <a:r>
              <a:rPr lang="it-IT" sz="2000" b="1"/>
              <a:t>impossibile</a:t>
            </a:r>
            <a:r>
              <a:rPr lang="it-IT" sz="2000"/>
              <a:t> determinare la chiave privata partendo dalla chiave pubblica.</a:t>
            </a:r>
          </a:p>
          <a:p>
            <a:pPr marL="377886" lvl="1" indent="0">
              <a:buNone/>
            </a:pPr>
            <a:r>
              <a:rPr lang="it-IT" sz="2000"/>
              <a:t>Questo tipo di crittografia viene denominata </a:t>
            </a:r>
            <a:r>
              <a:rPr lang="it-IT" sz="2000" b="1"/>
              <a:t>asimmetrica</a:t>
            </a:r>
            <a:r>
              <a:rPr lang="it-IT" sz="2000"/>
              <a:t> perché chi cifra i messaggi o verifica le firme non può decifrare i messaggi o creare le firme.</a:t>
            </a:r>
          </a:p>
        </p:txBody>
      </p:sp>
      <p:pic>
        <p:nvPicPr>
          <p:cNvPr id="7" name="Immagine 6">
            <a:extLst>
              <a:ext uri="{FF2B5EF4-FFF2-40B4-BE49-F238E27FC236}">
                <a16:creationId xmlns:a16="http://schemas.microsoft.com/office/drawing/2014/main" id="{C99015CB-81C4-7D7F-86FA-F4DEAA2EF907}"/>
              </a:ext>
            </a:extLst>
          </p:cNvPr>
          <p:cNvPicPr>
            <a:picLocks noChangeAspect="1"/>
          </p:cNvPicPr>
          <p:nvPr/>
        </p:nvPicPr>
        <p:blipFill>
          <a:blip r:embed="rId2"/>
          <a:srcRect r="6819"/>
          <a:stretch>
            <a:fillRect/>
          </a:stretch>
        </p:blipFill>
        <p:spPr>
          <a:xfrm>
            <a:off x="6022404" y="2132856"/>
            <a:ext cx="5904657" cy="3482414"/>
          </a:xfrm>
          <a:prstGeom prst="rect">
            <a:avLst/>
          </a:prstGeom>
        </p:spPr>
      </p:pic>
    </p:spTree>
    <p:extLst>
      <p:ext uri="{BB962C8B-B14F-4D97-AF65-F5344CB8AC3E}">
        <p14:creationId xmlns:p14="http://schemas.microsoft.com/office/powerpoint/2010/main" val="334022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A4EAF7-88D0-B324-B61A-5499BE5F0DDF}"/>
              </a:ext>
            </a:extLst>
          </p:cNvPr>
          <p:cNvSpPr>
            <a:spLocks noGrp="1"/>
          </p:cNvSpPr>
          <p:nvPr>
            <p:ph type="title"/>
          </p:nvPr>
        </p:nvSpPr>
        <p:spPr/>
        <p:txBody>
          <a:bodyPr/>
          <a:lstStyle/>
          <a:p>
            <a:r>
              <a:rPr lang="en-US"/>
              <a:t>AC-7 – </a:t>
            </a:r>
            <a:r>
              <a:rPr lang="it-IT" err="1"/>
              <a:t>Unsuccessful</a:t>
            </a:r>
            <a:r>
              <a:rPr lang="it-IT"/>
              <a:t> logon </a:t>
            </a:r>
            <a:r>
              <a:rPr lang="it-IT" err="1"/>
              <a:t>attempts</a:t>
            </a:r>
            <a:endParaRPr lang="it-IT"/>
          </a:p>
        </p:txBody>
      </p:sp>
      <p:sp>
        <p:nvSpPr>
          <p:cNvPr id="3" name="Segnaposto testo 2">
            <a:extLst>
              <a:ext uri="{FF2B5EF4-FFF2-40B4-BE49-F238E27FC236}">
                <a16:creationId xmlns:a16="http://schemas.microsoft.com/office/drawing/2014/main" id="{C8203285-B5B5-3ACC-7909-59A444208B8D}"/>
              </a:ext>
            </a:extLst>
          </p:cNvPr>
          <p:cNvSpPr>
            <a:spLocks noGrp="1"/>
          </p:cNvSpPr>
          <p:nvPr>
            <p:ph type="body" idx="1"/>
          </p:nvPr>
        </p:nvSpPr>
        <p:spPr/>
        <p:txBody>
          <a:bodyPr/>
          <a:lstStyle/>
          <a:p>
            <a:r>
              <a:rPr lang="it-IT" i="1"/>
              <a:t>a) Imporre un limite di tentativi di login falliti da un utente avvenuti in un periodo di tempo </a:t>
            </a:r>
            <a:endParaRPr lang="it-IT"/>
          </a:p>
          <a:p>
            <a:r>
              <a:rPr lang="it-IT" i="1"/>
              <a:t>b) Effettuare, automaticamente, il lock dell'account per un tempo definito e la notifica all'amministratore di sistema</a:t>
            </a:r>
            <a:endParaRPr lang="it-IT"/>
          </a:p>
          <a:p>
            <a:pPr marL="186220" indent="0">
              <a:buNone/>
            </a:pPr>
            <a:endParaRPr lang="it-IT"/>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74DF3522-E85F-63AF-2A18-568FE910759F}"/>
              </a:ext>
            </a:extLst>
          </p:cNvPr>
          <p:cNvPicPr>
            <a:picLocks noChangeAspect="1"/>
          </p:cNvPicPr>
          <p:nvPr/>
        </p:nvPicPr>
        <p:blipFill>
          <a:blip r:embed="rId2"/>
          <a:srcRect l="1046" t="1" r="-1" b="19870"/>
          <a:stretch>
            <a:fillRect/>
          </a:stretch>
        </p:blipFill>
        <p:spPr>
          <a:xfrm>
            <a:off x="2897940" y="2622032"/>
            <a:ext cx="6392944" cy="4118134"/>
          </a:xfrm>
          <a:prstGeom prst="rect">
            <a:avLst/>
          </a:prstGeom>
        </p:spPr>
      </p:pic>
    </p:spTree>
    <p:extLst>
      <p:ext uri="{BB962C8B-B14F-4D97-AF65-F5344CB8AC3E}">
        <p14:creationId xmlns:p14="http://schemas.microsoft.com/office/powerpoint/2010/main" val="18594611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3F7A4B-4C0F-E17C-628C-2221F331E7E0}"/>
              </a:ext>
            </a:extLst>
          </p:cNvPr>
          <p:cNvSpPr>
            <a:spLocks noGrp="1"/>
          </p:cNvSpPr>
          <p:nvPr>
            <p:ph type="title"/>
          </p:nvPr>
        </p:nvSpPr>
        <p:spPr/>
        <p:txBody>
          <a:bodyPr/>
          <a:lstStyle/>
          <a:p>
            <a:r>
              <a:rPr lang="it-IT"/>
              <a:t>AC-8 – System use </a:t>
            </a:r>
            <a:r>
              <a:rPr lang="it-IT" err="1"/>
              <a:t>notification</a:t>
            </a:r>
            <a:endParaRPr lang="it-IT"/>
          </a:p>
        </p:txBody>
      </p:sp>
      <p:sp>
        <p:nvSpPr>
          <p:cNvPr id="3" name="Segnaposto testo 2">
            <a:extLst>
              <a:ext uri="{FF2B5EF4-FFF2-40B4-BE49-F238E27FC236}">
                <a16:creationId xmlns:a16="http://schemas.microsoft.com/office/drawing/2014/main" id="{F3CA777D-14E3-135D-10FB-CC8417311BB3}"/>
              </a:ext>
            </a:extLst>
          </p:cNvPr>
          <p:cNvSpPr>
            <a:spLocks noGrp="1"/>
          </p:cNvSpPr>
          <p:nvPr>
            <p:ph type="body" idx="1"/>
          </p:nvPr>
        </p:nvSpPr>
        <p:spPr>
          <a:xfrm>
            <a:off x="950719" y="1461219"/>
            <a:ext cx="10287320" cy="2941099"/>
          </a:xfrm>
        </p:spPr>
        <p:txBody>
          <a:bodyPr/>
          <a:lstStyle/>
          <a:p>
            <a:r>
              <a:rPr lang="it-IT" i="1"/>
              <a:t>Mostrare un messaggio/banner a tutti i nuovi utenti prima che effettuino l’accesso alla piattaforma per la prima volta. Tale messaggio avvisa gli utenti sulla privacy e sulla sicurezza in maniera conforme alle leggi, le direttive, le regole, le politiche, gli standard e le linee guida applicabili. Inoltre, bisogna informare l’utente che le sue attività all’interno del sistema saranno monitorate, registrate e soggette a revisione. </a:t>
            </a:r>
          </a:p>
          <a:p>
            <a:r>
              <a:rPr lang="it-IT" i="1"/>
              <a:t>Mantenere il messaggio sullo schermo finché l’utente non accetta le condizioni di utilizzo.</a:t>
            </a:r>
          </a:p>
          <a:p>
            <a:pPr marL="186220" indent="0">
              <a:buNone/>
            </a:pPr>
            <a:endParaRPr lang="it-IT" i="1"/>
          </a:p>
          <a:p>
            <a:pPr marL="186220" indent="0">
              <a:buNone/>
            </a:pPr>
            <a:r>
              <a:rPr lang="it-IT"/>
              <a:t>Ogni utente al fine di completare la registrazione di un nuovo account deve obbligatoriamente accettare le </a:t>
            </a:r>
            <a:r>
              <a:rPr lang="it-IT" err="1"/>
              <a:t>Terms</a:t>
            </a:r>
            <a:r>
              <a:rPr lang="it-IT"/>
              <a:t> and </a:t>
            </a:r>
            <a:r>
              <a:rPr lang="it-IT" err="1"/>
              <a:t>Conditions</a:t>
            </a:r>
            <a:r>
              <a:rPr lang="it-IT"/>
              <a:t>. La funzione è resa disponibile da </a:t>
            </a:r>
            <a:r>
              <a:rPr lang="it-IT" err="1"/>
              <a:t>Keycloak</a:t>
            </a:r>
            <a:r>
              <a:rPr lang="it-IT"/>
              <a:t> ed è attivabile per farla comparire durante la fase di registrazione al servizio.</a:t>
            </a:r>
          </a:p>
          <a:p>
            <a:pPr marL="186220" indent="0">
              <a:buNone/>
            </a:pPr>
            <a:endParaRPr lang="it-IT"/>
          </a:p>
          <a:p>
            <a:endParaRPr lang="it-IT"/>
          </a:p>
        </p:txBody>
      </p:sp>
      <p:pic>
        <p:nvPicPr>
          <p:cNvPr id="6" name="Immagine 5" descr="Immagine che contiene testo, schermata, Carattere, Pagina Web&#10;&#10;Il contenuto generato dall'IA potrebbe non essere corretto.">
            <a:extLst>
              <a:ext uri="{FF2B5EF4-FFF2-40B4-BE49-F238E27FC236}">
                <a16:creationId xmlns:a16="http://schemas.microsoft.com/office/drawing/2014/main" id="{9CDBB603-18C8-E4B1-BC07-7357B01588D7}"/>
              </a:ext>
            </a:extLst>
          </p:cNvPr>
          <p:cNvPicPr>
            <a:picLocks noChangeAspect="1"/>
          </p:cNvPicPr>
          <p:nvPr/>
        </p:nvPicPr>
        <p:blipFill>
          <a:blip r:embed="rId2"/>
          <a:stretch>
            <a:fillRect/>
          </a:stretch>
        </p:blipFill>
        <p:spPr>
          <a:xfrm>
            <a:off x="4885524" y="4540104"/>
            <a:ext cx="2417775" cy="2119933"/>
          </a:xfrm>
          <a:prstGeom prst="rect">
            <a:avLst/>
          </a:prstGeom>
        </p:spPr>
      </p:pic>
    </p:spTree>
    <p:extLst>
      <p:ext uri="{BB962C8B-B14F-4D97-AF65-F5344CB8AC3E}">
        <p14:creationId xmlns:p14="http://schemas.microsoft.com/office/powerpoint/2010/main" val="18127007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C81300-471A-008C-C3A8-9B2D5F76E1D3}"/>
              </a:ext>
            </a:extLst>
          </p:cNvPr>
          <p:cNvSpPr>
            <a:spLocks noGrp="1"/>
          </p:cNvSpPr>
          <p:nvPr>
            <p:ph type="title"/>
          </p:nvPr>
        </p:nvSpPr>
        <p:spPr/>
        <p:txBody>
          <a:bodyPr/>
          <a:lstStyle/>
          <a:p>
            <a:r>
              <a:rPr lang="it-IT"/>
              <a:t>AC-12 – Session </a:t>
            </a:r>
            <a:r>
              <a:rPr lang="it-IT" err="1"/>
              <a:t>Termination</a:t>
            </a:r>
            <a:endParaRPr lang="it-IT"/>
          </a:p>
        </p:txBody>
      </p:sp>
      <p:sp>
        <p:nvSpPr>
          <p:cNvPr id="3" name="Segnaposto testo 2">
            <a:extLst>
              <a:ext uri="{FF2B5EF4-FFF2-40B4-BE49-F238E27FC236}">
                <a16:creationId xmlns:a16="http://schemas.microsoft.com/office/drawing/2014/main" id="{A3F35F43-B0F0-B509-41C6-3B24373322D2}"/>
              </a:ext>
            </a:extLst>
          </p:cNvPr>
          <p:cNvSpPr>
            <a:spLocks noGrp="1"/>
          </p:cNvSpPr>
          <p:nvPr>
            <p:ph type="body" idx="1"/>
          </p:nvPr>
        </p:nvSpPr>
        <p:spPr/>
        <p:txBody>
          <a:bodyPr/>
          <a:lstStyle/>
          <a:p>
            <a:r>
              <a:rPr lang="it-IT" i="1"/>
              <a:t>Termina automaticamente una sessione utente dopo determinate condizioni definite o eventi di attivazione che richiedono la disconnessione della sessione.</a:t>
            </a:r>
          </a:p>
          <a:p>
            <a:pPr marL="186220" indent="0">
              <a:buNone/>
            </a:pPr>
            <a:endParaRPr lang="it-IT" i="1"/>
          </a:p>
          <a:p>
            <a:pPr marL="186220" indent="0">
              <a:buNone/>
            </a:pPr>
            <a:endParaRPr lang="it-IT" i="1"/>
          </a:p>
          <a:p>
            <a:pPr marL="186220" indent="0">
              <a:buNone/>
            </a:pPr>
            <a:r>
              <a:rPr lang="it-IT"/>
              <a:t>Tra le condizioni o gli eventi che richiedono la terminazione automatica della sessione vi sono i periodi di inattività dell'utente definiti dall'organizzazione. </a:t>
            </a:r>
          </a:p>
          <a:p>
            <a:pPr marL="186220" indent="0">
              <a:buNone/>
            </a:pPr>
            <a:r>
              <a:rPr lang="it-IT"/>
              <a:t>Il periodo di inattività massimo è stato impostato a 30 minuti, dopo il quale l'utente è obbligato a effettuare nuovamente il login.</a:t>
            </a:r>
          </a:p>
          <a:p>
            <a:pPr marL="186220" indent="0">
              <a:buNone/>
            </a:pPr>
            <a:endParaRPr lang="it-IT"/>
          </a:p>
          <a:p>
            <a:endParaRPr lang="it-IT"/>
          </a:p>
        </p:txBody>
      </p:sp>
    </p:spTree>
    <p:extLst>
      <p:ext uri="{BB962C8B-B14F-4D97-AF65-F5344CB8AC3E}">
        <p14:creationId xmlns:p14="http://schemas.microsoft.com/office/powerpoint/2010/main" val="1003265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13E892-911B-0394-BB1F-16045100BE2F}"/>
              </a:ext>
            </a:extLst>
          </p:cNvPr>
          <p:cNvSpPr>
            <a:spLocks noGrp="1"/>
          </p:cNvSpPr>
          <p:nvPr>
            <p:ph type="title"/>
          </p:nvPr>
        </p:nvSpPr>
        <p:spPr/>
        <p:txBody>
          <a:bodyPr/>
          <a:lstStyle/>
          <a:p>
            <a:r>
              <a:rPr lang="it-IT"/>
              <a:t>AC-12(1) – User </a:t>
            </a:r>
            <a:r>
              <a:rPr lang="it-IT" err="1"/>
              <a:t>initiated</a:t>
            </a:r>
            <a:r>
              <a:rPr lang="it-IT"/>
              <a:t> logouts</a:t>
            </a:r>
          </a:p>
        </p:txBody>
      </p:sp>
      <p:sp>
        <p:nvSpPr>
          <p:cNvPr id="3" name="Segnaposto testo 2">
            <a:extLst>
              <a:ext uri="{FF2B5EF4-FFF2-40B4-BE49-F238E27FC236}">
                <a16:creationId xmlns:a16="http://schemas.microsoft.com/office/drawing/2014/main" id="{B0850C52-CD55-5E0E-A78A-236CCF2678D3}"/>
              </a:ext>
            </a:extLst>
          </p:cNvPr>
          <p:cNvSpPr>
            <a:spLocks noGrp="1"/>
          </p:cNvSpPr>
          <p:nvPr>
            <p:ph type="body" idx="1"/>
          </p:nvPr>
        </p:nvSpPr>
        <p:spPr/>
        <p:txBody>
          <a:bodyPr/>
          <a:lstStyle/>
          <a:p>
            <a:r>
              <a:rPr lang="it-IT" i="1"/>
              <a:t>Fornire una funzionalità di logout per le sessioni di comunicazione avviate dall'utente ogni volta che si utilizza l'autenticazione per accedere al sistema protetto.</a:t>
            </a:r>
          </a:p>
          <a:p>
            <a:pPr marL="186220" indent="0">
              <a:buNone/>
            </a:pPr>
            <a:endParaRPr lang="it-IT" i="1"/>
          </a:p>
          <a:p>
            <a:pPr marL="186220" indent="0">
              <a:buNone/>
            </a:pPr>
            <a:endParaRPr lang="it-IT" i="1"/>
          </a:p>
          <a:p>
            <a:pPr marL="186220" indent="0">
              <a:buNone/>
            </a:pPr>
            <a:r>
              <a:rPr lang="it-IT"/>
              <a:t>È stato implementato un pulsante che permette di effettuare il logout dell'utente.</a:t>
            </a:r>
          </a:p>
          <a:p>
            <a:pPr marL="186220" indent="0">
              <a:buNone/>
            </a:pPr>
            <a:endParaRPr lang="it-IT"/>
          </a:p>
          <a:p>
            <a:pPr marL="186220" indent="0">
              <a:buNone/>
            </a:pPr>
            <a:endParaRPr lang="it-IT" i="1"/>
          </a:p>
          <a:p>
            <a:pPr marL="186220" indent="0">
              <a:buNone/>
            </a:pPr>
            <a:endParaRPr lang="it-IT" i="1"/>
          </a:p>
          <a:p>
            <a:pPr marL="186220" indent="0">
              <a:buNone/>
            </a:pPr>
            <a:endParaRPr lang="it-IT" i="1"/>
          </a:p>
          <a:p>
            <a:endParaRPr lang="it-IT"/>
          </a:p>
        </p:txBody>
      </p:sp>
    </p:spTree>
    <p:extLst>
      <p:ext uri="{BB962C8B-B14F-4D97-AF65-F5344CB8AC3E}">
        <p14:creationId xmlns:p14="http://schemas.microsoft.com/office/powerpoint/2010/main" val="26545657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5C51D7-F1A3-3F46-CC1E-51283B85177B}"/>
              </a:ext>
            </a:extLst>
          </p:cNvPr>
          <p:cNvSpPr>
            <a:spLocks noGrp="1"/>
          </p:cNvSpPr>
          <p:nvPr>
            <p:ph type="title"/>
          </p:nvPr>
        </p:nvSpPr>
        <p:spPr/>
        <p:txBody>
          <a:bodyPr/>
          <a:lstStyle/>
          <a:p>
            <a:r>
              <a:rPr lang="it-IT"/>
              <a:t>AC-12(2) – </a:t>
            </a:r>
            <a:r>
              <a:rPr lang="it-IT" err="1"/>
              <a:t>Termination</a:t>
            </a:r>
            <a:r>
              <a:rPr lang="it-IT"/>
              <a:t> </a:t>
            </a:r>
            <a:r>
              <a:rPr lang="it-IT" err="1"/>
              <a:t>message</a:t>
            </a:r>
            <a:endParaRPr lang="it-IT"/>
          </a:p>
        </p:txBody>
      </p:sp>
      <p:sp>
        <p:nvSpPr>
          <p:cNvPr id="3" name="Segnaposto testo 2">
            <a:extLst>
              <a:ext uri="{FF2B5EF4-FFF2-40B4-BE49-F238E27FC236}">
                <a16:creationId xmlns:a16="http://schemas.microsoft.com/office/drawing/2014/main" id="{0C91FEA6-D3CB-8307-EBFF-D6B7007ABAFB}"/>
              </a:ext>
            </a:extLst>
          </p:cNvPr>
          <p:cNvSpPr>
            <a:spLocks noGrp="1"/>
          </p:cNvSpPr>
          <p:nvPr>
            <p:ph type="body" idx="1"/>
          </p:nvPr>
        </p:nvSpPr>
        <p:spPr>
          <a:xfrm>
            <a:off x="950786" y="1536633"/>
            <a:ext cx="10287320" cy="1131153"/>
          </a:xfrm>
        </p:spPr>
        <p:txBody>
          <a:bodyPr/>
          <a:lstStyle/>
          <a:p>
            <a:r>
              <a:rPr lang="it-IT" i="1"/>
              <a:t>Messaggio di logout esplicito agli utenti che indica la chiusura della sessione di comunicazione.</a:t>
            </a:r>
          </a:p>
          <a:p>
            <a:endParaRPr lang="it-IT" i="1"/>
          </a:p>
          <a:p>
            <a:pPr marL="186220" indent="0">
              <a:buNone/>
            </a:pPr>
            <a:r>
              <a:rPr lang="it-IT"/>
              <a:t>È stata aggiunta una pagina in cui viene esplicitamente mostrato all’utente l’avvenuto logout. </a:t>
            </a:r>
          </a:p>
          <a:p>
            <a:endParaRPr lang="it-IT" i="1"/>
          </a:p>
          <a:p>
            <a:pPr marL="186220" indent="0">
              <a:buNone/>
            </a:pPr>
            <a:endParaRPr lang="it-IT" i="1"/>
          </a:p>
          <a:p>
            <a:endParaRPr lang="it-IT"/>
          </a:p>
          <a:p>
            <a:endParaRPr lang="it-IT"/>
          </a:p>
          <a:p>
            <a:endParaRPr lang="it-IT"/>
          </a:p>
        </p:txBody>
      </p:sp>
      <p:pic>
        <p:nvPicPr>
          <p:cNvPr id="4" name="Immagine 3">
            <a:extLst>
              <a:ext uri="{FF2B5EF4-FFF2-40B4-BE49-F238E27FC236}">
                <a16:creationId xmlns:a16="http://schemas.microsoft.com/office/drawing/2014/main" id="{B2AE8651-24D6-35DB-7355-3B81DF0926EE}"/>
              </a:ext>
            </a:extLst>
          </p:cNvPr>
          <p:cNvPicPr>
            <a:picLocks noChangeAspect="1"/>
          </p:cNvPicPr>
          <p:nvPr/>
        </p:nvPicPr>
        <p:blipFill>
          <a:blip r:embed="rId2"/>
          <a:stretch>
            <a:fillRect/>
          </a:stretch>
        </p:blipFill>
        <p:spPr>
          <a:xfrm>
            <a:off x="3984559" y="2837468"/>
            <a:ext cx="4219705" cy="3002547"/>
          </a:xfrm>
          <a:prstGeom prst="rect">
            <a:avLst/>
          </a:prstGeom>
        </p:spPr>
      </p:pic>
    </p:spTree>
    <p:extLst>
      <p:ext uri="{BB962C8B-B14F-4D97-AF65-F5344CB8AC3E}">
        <p14:creationId xmlns:p14="http://schemas.microsoft.com/office/powerpoint/2010/main" val="553358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936C50-412C-400D-DFAF-B02592A96B68}"/>
              </a:ext>
            </a:extLst>
          </p:cNvPr>
          <p:cNvSpPr>
            <a:spLocks noGrp="1"/>
          </p:cNvSpPr>
          <p:nvPr>
            <p:ph type="title"/>
          </p:nvPr>
        </p:nvSpPr>
        <p:spPr/>
        <p:txBody>
          <a:bodyPr/>
          <a:lstStyle/>
          <a:p>
            <a:r>
              <a:rPr lang="it-IT"/>
              <a:t>AC-17 – Remote access</a:t>
            </a:r>
          </a:p>
        </p:txBody>
      </p:sp>
      <p:sp>
        <p:nvSpPr>
          <p:cNvPr id="3" name="Segnaposto testo 2">
            <a:extLst>
              <a:ext uri="{FF2B5EF4-FFF2-40B4-BE49-F238E27FC236}">
                <a16:creationId xmlns:a16="http://schemas.microsoft.com/office/drawing/2014/main" id="{726821C2-3BB8-7D21-AA19-02B45C7257A7}"/>
              </a:ext>
            </a:extLst>
          </p:cNvPr>
          <p:cNvSpPr>
            <a:spLocks noGrp="1"/>
          </p:cNvSpPr>
          <p:nvPr>
            <p:ph type="body" idx="1"/>
          </p:nvPr>
        </p:nvSpPr>
        <p:spPr/>
        <p:txBody>
          <a:bodyPr/>
          <a:lstStyle/>
          <a:p>
            <a:pPr marL="643420" indent="-457200">
              <a:buAutoNum type="alphaLcPeriod"/>
            </a:pPr>
            <a:r>
              <a:rPr lang="it-IT" i="1"/>
              <a:t>Stabilire e documentare le restrizioni di utilizzo, i requisiti di configurazione/connessione e le linee guida implementative per ogni tipologia di accesso remoto consentita; </a:t>
            </a:r>
          </a:p>
          <a:p>
            <a:pPr marL="643420" indent="-457200">
              <a:buAutoNum type="alphaLcPeriod"/>
            </a:pPr>
            <a:r>
              <a:rPr lang="it-IT" i="1"/>
              <a:t>Autorizzare ogni tipologia di accesso remoto al sistema prima di consentire l'instaurazione di tali connessioni.</a:t>
            </a:r>
          </a:p>
          <a:p>
            <a:pPr marL="643420" indent="-457200">
              <a:buAutoNum type="alphaLcPeriod"/>
            </a:pPr>
            <a:endParaRPr lang="it-IT" i="1"/>
          </a:p>
          <a:p>
            <a:pPr marL="186220" indent="0">
              <a:buNone/>
            </a:pPr>
            <a:r>
              <a:rPr lang="it-IT"/>
              <a:t>L'accesso remoto all'applicazione non avviene mai direttamente verso i servizi </a:t>
            </a:r>
            <a:r>
              <a:rPr lang="it-IT" err="1"/>
              <a:t>backend</a:t>
            </a:r>
            <a:r>
              <a:rPr lang="it-IT"/>
              <a:t>, ma è mediato esclusivamente da un Reverse Proxy (</a:t>
            </a:r>
            <a:r>
              <a:rPr lang="it-IT" err="1"/>
              <a:t>Nginx</a:t>
            </a:r>
            <a:r>
              <a:rPr lang="it-IT"/>
              <a:t>). Questo agisce come Single Entry Point, isolando la rete interna da Internet.</a:t>
            </a:r>
          </a:p>
          <a:p>
            <a:pPr marL="186220" indent="0">
              <a:buNone/>
            </a:pPr>
            <a:endParaRPr lang="it-IT"/>
          </a:p>
          <a:p>
            <a:pPr marL="186220" indent="0">
              <a:buNone/>
            </a:pPr>
            <a:endParaRPr lang="it-IT" i="1"/>
          </a:p>
          <a:p>
            <a:pPr marL="186220" indent="0">
              <a:buNone/>
            </a:pPr>
            <a:endParaRPr lang="it-IT"/>
          </a:p>
          <a:p>
            <a:pPr marL="186220" indent="0">
              <a:buNone/>
            </a:pPr>
            <a:endParaRPr lang="it-IT"/>
          </a:p>
        </p:txBody>
      </p:sp>
    </p:spTree>
    <p:extLst>
      <p:ext uri="{BB962C8B-B14F-4D97-AF65-F5344CB8AC3E}">
        <p14:creationId xmlns:p14="http://schemas.microsoft.com/office/powerpoint/2010/main" val="5620385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373929-C9FC-48D9-1054-9EE41E1795AF}"/>
              </a:ext>
            </a:extLst>
          </p:cNvPr>
          <p:cNvSpPr>
            <a:spLocks noGrp="1"/>
          </p:cNvSpPr>
          <p:nvPr>
            <p:ph type="title"/>
          </p:nvPr>
        </p:nvSpPr>
        <p:spPr/>
        <p:txBody>
          <a:bodyPr/>
          <a:lstStyle/>
          <a:p>
            <a:r>
              <a:rPr lang="it-IT"/>
              <a:t>AC-17(1) - </a:t>
            </a:r>
            <a:r>
              <a:rPr lang="it-IT" err="1"/>
              <a:t>Automated</a:t>
            </a:r>
            <a:r>
              <a:rPr lang="it-IT"/>
              <a:t> monitoring / control</a:t>
            </a:r>
          </a:p>
        </p:txBody>
      </p:sp>
      <p:sp>
        <p:nvSpPr>
          <p:cNvPr id="3" name="Segnaposto testo 2">
            <a:extLst>
              <a:ext uri="{FF2B5EF4-FFF2-40B4-BE49-F238E27FC236}">
                <a16:creationId xmlns:a16="http://schemas.microsoft.com/office/drawing/2014/main" id="{474FD3FE-B0C9-2A1C-2FAD-BCF81C5C6B00}"/>
              </a:ext>
            </a:extLst>
          </p:cNvPr>
          <p:cNvSpPr>
            <a:spLocks noGrp="1"/>
          </p:cNvSpPr>
          <p:nvPr>
            <p:ph type="body" idx="1"/>
          </p:nvPr>
        </p:nvSpPr>
        <p:spPr>
          <a:xfrm>
            <a:off x="950786" y="1536633"/>
            <a:ext cx="10287320" cy="2648868"/>
          </a:xfrm>
        </p:spPr>
        <p:txBody>
          <a:bodyPr/>
          <a:lstStyle/>
          <a:p>
            <a:r>
              <a:rPr lang="it-IT" i="1"/>
              <a:t>Impiegare meccanismi automatici per osservare e tenere sotto controllo i metodi d’accesso.</a:t>
            </a:r>
          </a:p>
          <a:p>
            <a:endParaRPr lang="it-IT" i="1"/>
          </a:p>
          <a:p>
            <a:pPr marL="186220" indent="0">
              <a:buNone/>
            </a:pPr>
            <a:r>
              <a:rPr lang="it-IT" err="1"/>
              <a:t>Keycloak</a:t>
            </a:r>
            <a:r>
              <a:rPr lang="it-IT"/>
              <a:t> permette di tracciare e di notificare eventuali tentativi di azioni illegali.</a:t>
            </a:r>
          </a:p>
          <a:p>
            <a:pPr marL="186220" indent="0">
              <a:buNone/>
            </a:pPr>
            <a:r>
              <a:rPr lang="it-IT"/>
              <a:t>Inoltre, le attività di accesso sono registrate dai </a:t>
            </a:r>
            <a:r>
              <a:rPr lang="it-IT" err="1"/>
              <a:t>logger</a:t>
            </a:r>
            <a:r>
              <a:rPr lang="it-IT"/>
              <a:t> del sistema.</a:t>
            </a:r>
          </a:p>
          <a:p>
            <a:pPr marL="186220" indent="0">
              <a:buNone/>
            </a:pPr>
            <a:endParaRPr lang="it-IT" i="1"/>
          </a:p>
          <a:p>
            <a:endParaRPr lang="it-IT"/>
          </a:p>
          <a:p>
            <a:endParaRPr lang="it-IT"/>
          </a:p>
        </p:txBody>
      </p:sp>
    </p:spTree>
    <p:extLst>
      <p:ext uri="{BB962C8B-B14F-4D97-AF65-F5344CB8AC3E}">
        <p14:creationId xmlns:p14="http://schemas.microsoft.com/office/powerpoint/2010/main" val="22228009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79D085-7289-9D1B-B8E7-60B71765B419}"/>
              </a:ext>
            </a:extLst>
          </p:cNvPr>
          <p:cNvSpPr>
            <a:spLocks noGrp="1"/>
          </p:cNvSpPr>
          <p:nvPr>
            <p:ph type="title"/>
          </p:nvPr>
        </p:nvSpPr>
        <p:spPr>
          <a:xfrm>
            <a:off x="950786" y="593367"/>
            <a:ext cx="10287320" cy="943266"/>
          </a:xfrm>
        </p:spPr>
        <p:txBody>
          <a:bodyPr/>
          <a:lstStyle/>
          <a:p>
            <a:r>
              <a:rPr lang="it-IT"/>
              <a:t>AC-17(2) - </a:t>
            </a:r>
            <a:r>
              <a:rPr lang="en-US"/>
              <a:t>Protection of confidentiality / integrity using encryption</a:t>
            </a:r>
            <a:endParaRPr lang="it-IT"/>
          </a:p>
        </p:txBody>
      </p:sp>
      <p:sp>
        <p:nvSpPr>
          <p:cNvPr id="3" name="Segnaposto testo 2">
            <a:extLst>
              <a:ext uri="{FF2B5EF4-FFF2-40B4-BE49-F238E27FC236}">
                <a16:creationId xmlns:a16="http://schemas.microsoft.com/office/drawing/2014/main" id="{87D73F6A-351C-FED7-CC08-CABF50C017C9}"/>
              </a:ext>
            </a:extLst>
          </p:cNvPr>
          <p:cNvSpPr>
            <a:spLocks noGrp="1"/>
          </p:cNvSpPr>
          <p:nvPr>
            <p:ph type="body" idx="1"/>
          </p:nvPr>
        </p:nvSpPr>
        <p:spPr>
          <a:xfrm>
            <a:off x="950786" y="1894787"/>
            <a:ext cx="10287320" cy="4197045"/>
          </a:xfrm>
        </p:spPr>
        <p:txBody>
          <a:bodyPr/>
          <a:lstStyle/>
          <a:p>
            <a:r>
              <a:rPr lang="it-IT" i="1"/>
              <a:t>Implementare meccanismi crittografici per garantire la confidenzialità e l’integrità delle sessioni ad accesso.</a:t>
            </a:r>
          </a:p>
          <a:p>
            <a:endParaRPr lang="it-IT" i="1"/>
          </a:p>
          <a:p>
            <a:pPr marL="186220" indent="0">
              <a:buNone/>
            </a:pPr>
            <a:r>
              <a:rPr lang="it-IT"/>
              <a:t>I meccanismi di sicurezza adottati sono l’uso di una connessione sicura HTTPS mediante protocollo TLS.</a:t>
            </a:r>
          </a:p>
          <a:p>
            <a:pPr marL="186220" indent="0">
              <a:buNone/>
            </a:pPr>
            <a:endParaRPr lang="it-IT"/>
          </a:p>
          <a:p>
            <a:pPr marL="186220" indent="0">
              <a:buNone/>
            </a:pPr>
            <a:endParaRPr lang="it-IT"/>
          </a:p>
          <a:p>
            <a:endParaRPr lang="it-IT"/>
          </a:p>
        </p:txBody>
      </p:sp>
      <p:pic>
        <p:nvPicPr>
          <p:cNvPr id="4" name="Immagine 3">
            <a:extLst>
              <a:ext uri="{FF2B5EF4-FFF2-40B4-BE49-F238E27FC236}">
                <a16:creationId xmlns:a16="http://schemas.microsoft.com/office/drawing/2014/main" id="{B47E088E-D88A-A26E-B6B3-497800825230}"/>
              </a:ext>
            </a:extLst>
          </p:cNvPr>
          <p:cNvPicPr>
            <a:picLocks noChangeAspect="1"/>
          </p:cNvPicPr>
          <p:nvPr/>
        </p:nvPicPr>
        <p:blipFill>
          <a:blip r:embed="rId2"/>
          <a:stretch>
            <a:fillRect/>
          </a:stretch>
        </p:blipFill>
        <p:spPr>
          <a:xfrm>
            <a:off x="3129402" y="3221610"/>
            <a:ext cx="5930020" cy="3429000"/>
          </a:xfrm>
          <a:prstGeom prst="rect">
            <a:avLst/>
          </a:prstGeom>
        </p:spPr>
      </p:pic>
    </p:spTree>
    <p:extLst>
      <p:ext uri="{BB962C8B-B14F-4D97-AF65-F5344CB8AC3E}">
        <p14:creationId xmlns:p14="http://schemas.microsoft.com/office/powerpoint/2010/main" val="37479136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093624-27C6-56E7-C53C-95F05A54EF84}"/>
              </a:ext>
            </a:extLst>
          </p:cNvPr>
          <p:cNvSpPr>
            <a:spLocks noGrp="1"/>
          </p:cNvSpPr>
          <p:nvPr>
            <p:ph type="title"/>
          </p:nvPr>
        </p:nvSpPr>
        <p:spPr>
          <a:xfrm>
            <a:off x="-226244" y="2107120"/>
            <a:ext cx="12226565" cy="2508000"/>
          </a:xfrm>
        </p:spPr>
        <p:txBody>
          <a:bodyPr/>
          <a:lstStyle/>
          <a:p>
            <a:pPr algn="ctr"/>
            <a:r>
              <a:rPr lang="it-IT" sz="8000"/>
              <a:t>Famiglia di controlli IA: </a:t>
            </a:r>
            <a:r>
              <a:rPr lang="it-IT" sz="8000" err="1"/>
              <a:t>Identification</a:t>
            </a:r>
            <a:r>
              <a:rPr lang="it-IT" sz="8000"/>
              <a:t> and Authentication</a:t>
            </a:r>
          </a:p>
        </p:txBody>
      </p:sp>
    </p:spTree>
    <p:extLst>
      <p:ext uri="{BB962C8B-B14F-4D97-AF65-F5344CB8AC3E}">
        <p14:creationId xmlns:p14="http://schemas.microsoft.com/office/powerpoint/2010/main" val="11602657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1E6012-A343-C6EC-119C-DA7E5D71139F}"/>
              </a:ext>
            </a:extLst>
          </p:cNvPr>
          <p:cNvSpPr>
            <a:spLocks noGrp="1"/>
          </p:cNvSpPr>
          <p:nvPr>
            <p:ph type="title"/>
          </p:nvPr>
        </p:nvSpPr>
        <p:spPr/>
        <p:txBody>
          <a:bodyPr/>
          <a:lstStyle/>
          <a:p>
            <a:r>
              <a:rPr lang="en"/>
              <a:t>Famiglia di controlli IA - scopo</a:t>
            </a:r>
            <a:endParaRPr lang="it-IT"/>
          </a:p>
        </p:txBody>
      </p:sp>
      <p:sp>
        <p:nvSpPr>
          <p:cNvPr id="3" name="Segnaposto testo 2">
            <a:extLst>
              <a:ext uri="{FF2B5EF4-FFF2-40B4-BE49-F238E27FC236}">
                <a16:creationId xmlns:a16="http://schemas.microsoft.com/office/drawing/2014/main" id="{E40AC662-7AB4-2AC7-2D7D-00845DBB56AE}"/>
              </a:ext>
            </a:extLst>
          </p:cNvPr>
          <p:cNvSpPr>
            <a:spLocks noGrp="1"/>
          </p:cNvSpPr>
          <p:nvPr>
            <p:ph type="body" idx="1"/>
          </p:nvPr>
        </p:nvSpPr>
        <p:spPr>
          <a:xfrm>
            <a:off x="950786" y="1536633"/>
            <a:ext cx="10287320" cy="3252183"/>
          </a:xfrm>
        </p:spPr>
        <p:txBody>
          <a:bodyPr/>
          <a:lstStyle/>
          <a:p>
            <a:r>
              <a:rPr lang="it-IT"/>
              <a:t>L'identificazione è la capacità di identificare in modo univoco un utente di un sistema o un'applicazione in esecuzione nel sistema. </a:t>
            </a:r>
          </a:p>
          <a:p>
            <a:endParaRPr lang="it-IT"/>
          </a:p>
          <a:p>
            <a:r>
              <a:rPr lang="it-IT"/>
              <a:t>L'autenticazione è la capacità di dimostrare che un utente o un'applicazione è veramente chi quella persona o ciò che l'applicazione afferma di essere.</a:t>
            </a:r>
          </a:p>
          <a:p>
            <a:endParaRPr lang="it-IT"/>
          </a:p>
          <a:p>
            <a:r>
              <a:rPr lang="it-IT"/>
              <a:t>L'autenticazione presenta diverse sfide: </a:t>
            </a:r>
          </a:p>
          <a:p>
            <a:pPr lvl="1"/>
            <a:r>
              <a:rPr lang="it-IT"/>
              <a:t>raccogliere i dati di autenticazione;</a:t>
            </a:r>
          </a:p>
          <a:p>
            <a:pPr lvl="1"/>
            <a:r>
              <a:rPr lang="it-IT"/>
              <a:t>trasmettere i dati in modo sicuro e sapere se la persona originariamente autenticata è ancora la persona che utilizza il sistema informatico. </a:t>
            </a:r>
          </a:p>
          <a:p>
            <a:endParaRPr lang="it-IT"/>
          </a:p>
        </p:txBody>
      </p:sp>
    </p:spTree>
    <p:extLst>
      <p:ext uri="{BB962C8B-B14F-4D97-AF65-F5344CB8AC3E}">
        <p14:creationId xmlns:p14="http://schemas.microsoft.com/office/powerpoint/2010/main" val="3658733255"/>
      </p:ext>
    </p:extLst>
  </p:cSld>
  <p:clrMapOvr>
    <a:masterClrMapping/>
  </p:clrMapOvr>
</p:sld>
</file>

<file path=ppt/theme/theme1.xml><?xml version="1.0" encoding="utf-8"?>
<a:theme xmlns:a="http://schemas.openxmlformats.org/drawingml/2006/main" name="Cyber Security Kill Chain by Slidesgo">
  <a:themeElements>
    <a:clrScheme name="Simple Light">
      <a:dk1>
        <a:srgbClr val="FFFFFF"/>
      </a:dk1>
      <a:lt1>
        <a:srgbClr val="00394B"/>
      </a:lt1>
      <a:dk2>
        <a:srgbClr val="002530"/>
      </a:dk2>
      <a:lt2>
        <a:srgbClr val="006F80"/>
      </a:lt2>
      <a:accent1>
        <a:srgbClr val="1090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Tema di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 ds:uri="http://schemas.openxmlformats.org/package/2006/metadata/core-properties"/>
    <ds:schemaRef ds:uri="4873beb7-5857-4685-be1f-d57550cc96cc"/>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A09BF4D4-EF60-4196-BFC3-9462D607978C}">
  <ds:schemaRefs>
    <ds:schemaRef ds:uri="4873beb7-5857-4685-be1f-d57550cc96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System Security</Template>
  <TotalTime>0</TotalTime>
  <Words>11006</Words>
  <Application>Microsoft Office PowerPoint</Application>
  <PresentationFormat>Personalizzato</PresentationFormat>
  <Paragraphs>663</Paragraphs>
  <Slides>144</Slides>
  <Notes>2</Notes>
  <HiddenSlides>0</HiddenSlides>
  <MMClips>0</MMClips>
  <ScaleCrop>false</ScaleCrop>
  <HeadingPairs>
    <vt:vector size="6" baseType="variant">
      <vt:variant>
        <vt:lpstr>Caratteri utilizzati</vt:lpstr>
      </vt:variant>
      <vt:variant>
        <vt:i4>14</vt:i4>
      </vt:variant>
      <vt:variant>
        <vt:lpstr>Tema</vt:lpstr>
      </vt:variant>
      <vt:variant>
        <vt:i4>2</vt:i4>
      </vt:variant>
      <vt:variant>
        <vt:lpstr>Titoli diapositive</vt:lpstr>
      </vt:variant>
      <vt:variant>
        <vt:i4>144</vt:i4>
      </vt:variant>
    </vt:vector>
  </HeadingPairs>
  <TitlesOfParts>
    <vt:vector size="160" baseType="lpstr">
      <vt:lpstr>Advent Pro</vt:lpstr>
      <vt:lpstr>Alumni Sans Pinstripe</vt:lpstr>
      <vt:lpstr>Arial</vt:lpstr>
      <vt:lpstr>Calibri</vt:lpstr>
      <vt:lpstr>Cambria Math</vt:lpstr>
      <vt:lpstr>Courier New</vt:lpstr>
      <vt:lpstr>DM Sans</vt:lpstr>
      <vt:lpstr>Google Sans Text</vt:lpstr>
      <vt:lpstr>Open Sans Medium</vt:lpstr>
      <vt:lpstr>Proxima Nova</vt:lpstr>
      <vt:lpstr>PT Sans</vt:lpstr>
      <vt:lpstr>Times New Roman</vt:lpstr>
      <vt:lpstr>Viga</vt:lpstr>
      <vt:lpstr>Wingdings</vt:lpstr>
      <vt:lpstr>Cyber Security Kill Chain by Slidesgo</vt:lpstr>
      <vt:lpstr>Slidesgo Final Pages</vt:lpstr>
      <vt:lpstr>Elaborato di System Security</vt:lpstr>
      <vt:lpstr>HOMEWORK 1&amp;2</vt:lpstr>
      <vt:lpstr>Chiavi simmetriche &amp; asimmetriche</vt:lpstr>
      <vt:lpstr>Chiavi simmetriche: algoritmi noti e modalità di cifratura</vt:lpstr>
      <vt:lpstr>   MODELLI DI FUNZIONAMENTO : ECB, CBC, CFB </vt:lpstr>
      <vt:lpstr>DES-2 &amp; 3-DES </vt:lpstr>
      <vt:lpstr>Java</vt:lpstr>
      <vt:lpstr>Java</vt:lpstr>
      <vt:lpstr> Crittografia asimmetrica</vt:lpstr>
      <vt:lpstr> Crittografia asimmetrica</vt:lpstr>
      <vt:lpstr>Crittografia asimmetrica: due usi fondamentali</vt:lpstr>
      <vt:lpstr>RSA</vt:lpstr>
      <vt:lpstr>RSA: chiavi e operazioni</vt:lpstr>
      <vt:lpstr>Certificati &amp; digital signature</vt:lpstr>
      <vt:lpstr>Certificato e firma digitale</vt:lpstr>
      <vt:lpstr>Java</vt:lpstr>
      <vt:lpstr>Java</vt:lpstr>
      <vt:lpstr>Java</vt:lpstr>
      <vt:lpstr>Java</vt:lpstr>
      <vt:lpstr>Catena di certificati</vt:lpstr>
      <vt:lpstr>HOMEWORK 3</vt:lpstr>
      <vt:lpstr>Scenario operativo</vt:lpstr>
      <vt:lpstr>Apache web server</vt:lpstr>
      <vt:lpstr>HTTPS</vt:lpstr>
      <vt:lpstr>Presentazione standard di PowerPoint</vt:lpstr>
      <vt:lpstr>Presentazione standard di PowerPoint</vt:lpstr>
      <vt:lpstr>Tomcat</vt:lpstr>
      <vt:lpstr>Presentazione standard di PowerPoint</vt:lpstr>
      <vt:lpstr>MESSA IN SICUREZZA SERVER: </vt:lpstr>
      <vt:lpstr>Contromisura 1: RequestReadTimeout</vt:lpstr>
      <vt:lpstr>RequestReadTimeout</vt:lpstr>
      <vt:lpstr>Contromisura 2: Banner Grabbing</vt:lpstr>
      <vt:lpstr>Banner Grabbing</vt:lpstr>
      <vt:lpstr>Contromisura 3: Privilege Escalation</vt:lpstr>
      <vt:lpstr>Privilege Escalation</vt:lpstr>
      <vt:lpstr>HOMEWORK 4</vt:lpstr>
      <vt:lpstr>Tecnologie Utilizzate</vt:lpstr>
      <vt:lpstr>Docker</vt:lpstr>
      <vt:lpstr>Docker</vt:lpstr>
      <vt:lpstr>Springboot</vt:lpstr>
      <vt:lpstr>Keycloak</vt:lpstr>
      <vt:lpstr>MongoDB</vt:lpstr>
      <vt:lpstr>Hashicorp Vault</vt:lpstr>
      <vt:lpstr>Configurazione di Vault</vt:lpstr>
      <vt:lpstr>Ngnix Web Server</vt:lpstr>
      <vt:lpstr>Ngnix Web Server</vt:lpstr>
      <vt:lpstr>RBAC</vt:lpstr>
      <vt:lpstr>RBAC</vt:lpstr>
      <vt:lpstr>RBAC</vt:lpstr>
      <vt:lpstr>Keycloak &amp; OpenID</vt:lpstr>
      <vt:lpstr>SSO &amp; FIM</vt:lpstr>
      <vt:lpstr>OAUTH2</vt:lpstr>
      <vt:lpstr>PKCE: Proof Key for Code Exchange</vt:lpstr>
      <vt:lpstr>OPENID</vt:lpstr>
      <vt:lpstr>Design Architetturale</vt:lpstr>
      <vt:lpstr>Presentazione standard di PowerPoint</vt:lpstr>
      <vt:lpstr>Web App Overview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Threat Modeling</vt:lpstr>
      <vt:lpstr>Threat Modeling</vt:lpstr>
      <vt:lpstr>Classificazione «STRIDE» delle minacce</vt:lpstr>
      <vt:lpstr>Diagramma architetturale dell’app</vt:lpstr>
      <vt:lpstr>Presentazione standard di PowerPoint</vt:lpstr>
      <vt:lpstr>Famiglia di controlli AC: Access Control</vt:lpstr>
      <vt:lpstr>Famiglia di controlli AC : scopo</vt:lpstr>
      <vt:lpstr>AC-2 - Account Management</vt:lpstr>
      <vt:lpstr>AC-2 - Account Management</vt:lpstr>
      <vt:lpstr>AC-2 - Account Management</vt:lpstr>
      <vt:lpstr>AC-2 - Account Management</vt:lpstr>
      <vt:lpstr>AC-2(4) – Automated Audit Actions</vt:lpstr>
      <vt:lpstr>AC-2(5) – Inactivity Logout</vt:lpstr>
      <vt:lpstr>AC-3 – Access Enforcement</vt:lpstr>
      <vt:lpstr>AC-3(5)</vt:lpstr>
      <vt:lpstr>AC-3(7) – Role Based Access Control</vt:lpstr>
      <vt:lpstr>AC-3(11) – Restricted access to specified types of information</vt:lpstr>
      <vt:lpstr>AC-3(11) – Restricted access to specified types of information</vt:lpstr>
      <vt:lpstr>AC-5 – Separation of Duties</vt:lpstr>
      <vt:lpstr>AC-6 – Least Privileges</vt:lpstr>
      <vt:lpstr>AC-6 (2) Non-Privileged Access for Non-Security Functions</vt:lpstr>
      <vt:lpstr>AC-6(9) - Log the execution of privileged functions</vt:lpstr>
      <vt:lpstr>AC-6 (10) –  Prohibit non-privileged users from executing privileged functions</vt:lpstr>
      <vt:lpstr>AC-7 – Unsuccessful logon attempts</vt:lpstr>
      <vt:lpstr>AC-8 – System use notification</vt:lpstr>
      <vt:lpstr>AC-12 – Session Termination</vt:lpstr>
      <vt:lpstr>AC-12(1) – User initiated logouts</vt:lpstr>
      <vt:lpstr>AC-12(2) – Termination message</vt:lpstr>
      <vt:lpstr>AC-17 – Remote access</vt:lpstr>
      <vt:lpstr>AC-17(1) - Automated monitoring / control</vt:lpstr>
      <vt:lpstr>AC-17(2) - Protection of confidentiality / integrity using encryption</vt:lpstr>
      <vt:lpstr>Famiglia di controlli IA: Identification and Authentication</vt:lpstr>
      <vt:lpstr>Famiglia di controlli IA - scopo</vt:lpstr>
      <vt:lpstr>IA-2 – Identification and Authentication</vt:lpstr>
      <vt:lpstr>IA-2(1)(2) - Network access to privileged/ non privileged accounts</vt:lpstr>
      <vt:lpstr>IA-2(6) – Access to accounts – separate devices </vt:lpstr>
      <vt:lpstr>IA-2(8) - Network access to privileged accounts - replay resistant</vt:lpstr>
      <vt:lpstr>IA-3 – Device identification and Authentication</vt:lpstr>
      <vt:lpstr>IA-4 – IA-4(4) – Identifier management</vt:lpstr>
      <vt:lpstr>IA-4 – IA-4(4) – Identifier management</vt:lpstr>
      <vt:lpstr>IA-5 – Authentication management</vt:lpstr>
      <vt:lpstr>IA-5(1) – Password based authentication</vt:lpstr>
      <vt:lpstr>IA-5(1) – Password based authentication</vt:lpstr>
      <vt:lpstr>IA-5 (6) – Protection of authenticators</vt:lpstr>
      <vt:lpstr>IA-6 – Authentication feedback</vt:lpstr>
      <vt:lpstr>IA-9 – Service identification and authentication</vt:lpstr>
      <vt:lpstr>IA-10 – Adaptive identification and authentication</vt:lpstr>
      <vt:lpstr>IA-11 – Re-authentication</vt:lpstr>
      <vt:lpstr>IA-12 – Identity proofing </vt:lpstr>
      <vt:lpstr>Famiglia di controlli SC: System and Communication Protection</vt:lpstr>
      <vt:lpstr>Famiglia di controlli SC: scopo</vt:lpstr>
      <vt:lpstr>SC-2 – Separation partitioning </vt:lpstr>
      <vt:lpstr>SC-2(1) – Intefaces for non-prvileged users</vt:lpstr>
      <vt:lpstr>SC-3 – Security functions isolation</vt:lpstr>
      <vt:lpstr>SC-3(3) - Minimize non-security functionality</vt:lpstr>
      <vt:lpstr>SC-5 – SC-5(3) – Denial-of-service protection</vt:lpstr>
      <vt:lpstr>SC-5 – SC-5(3) – Denial-of-service protection</vt:lpstr>
      <vt:lpstr>SC-7 – Boundary protection</vt:lpstr>
      <vt:lpstr>SC-7(3)- Access point</vt:lpstr>
      <vt:lpstr>SC-8 – SC-8 (1)  – Transmission confidentiality and integrity</vt:lpstr>
      <vt:lpstr>SC-10 – Network disconnect</vt:lpstr>
      <vt:lpstr>SC-13 – Cryptographic protection</vt:lpstr>
      <vt:lpstr>SC-23 – Session Authenticity</vt:lpstr>
      <vt:lpstr>SC-28 – Protection of information at rest</vt:lpstr>
      <vt:lpstr>SC-39 – Process isolation</vt:lpstr>
      <vt:lpstr>Famiglia di controlli AU: Audit and Accountability</vt:lpstr>
      <vt:lpstr>Famiglia di controlli AU: scopo</vt:lpstr>
      <vt:lpstr>AU-2 – Event Logging</vt:lpstr>
      <vt:lpstr>AU-3 – Content of Audit Records</vt:lpstr>
      <vt:lpstr>AU-4 – Audit Storage Capacity</vt:lpstr>
      <vt:lpstr>AU-8 – Time Stamps</vt:lpstr>
      <vt:lpstr>AU-12 – Audit Record Generation</vt:lpstr>
      <vt:lpstr>Famiglia di controlli SI: System and Information Integrity</vt:lpstr>
      <vt:lpstr>Famiglia di controlli SI: scopo</vt:lpstr>
      <vt:lpstr>SI-10 - Information Input Validation</vt:lpstr>
      <vt:lpstr>SI-16 – Memory Protection</vt:lpstr>
      <vt:lpstr>Famiglia di controlli CM: Configuration Management</vt:lpstr>
      <vt:lpstr>CM-6 – Configuration Settings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GIOVANNI FALCO</dc:creator>
  <cp:lastModifiedBy>GIOVANNI FALCO</cp:lastModifiedBy>
  <cp:revision>1</cp:revision>
  <dcterms:created xsi:type="dcterms:W3CDTF">2026-01-20T17:58:45Z</dcterms:created>
  <dcterms:modified xsi:type="dcterms:W3CDTF">2026-01-20T17:59:07Z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MSIP_Label_2ad0b24d-6422-44b0-b3de-abb3a9e8c81a_Enabled">
    <vt:lpwstr>true</vt:lpwstr>
  </property>
  <property fmtid="{D5CDD505-2E9C-101B-9397-08002B2CF9AE}" pid="9" name="MSIP_Label_2ad0b24d-6422-44b0-b3de-abb3a9e8c81a_SetDate">
    <vt:lpwstr>2025-11-14T11:46:02Z</vt:lpwstr>
  </property>
  <property fmtid="{D5CDD505-2E9C-101B-9397-08002B2CF9AE}" pid="10" name="MSIP_Label_2ad0b24d-6422-44b0-b3de-abb3a9e8c81a_Method">
    <vt:lpwstr>Standard</vt:lpwstr>
  </property>
  <property fmtid="{D5CDD505-2E9C-101B-9397-08002B2CF9AE}" pid="11" name="MSIP_Label_2ad0b24d-6422-44b0-b3de-abb3a9e8c81a_Name">
    <vt:lpwstr>defa4170-0d19-0005-0004-bc88714345d2</vt:lpwstr>
  </property>
  <property fmtid="{D5CDD505-2E9C-101B-9397-08002B2CF9AE}" pid="12" name="MSIP_Label_2ad0b24d-6422-44b0-b3de-abb3a9e8c81a_SiteId">
    <vt:lpwstr>2fcfe26a-bb62-46b0-b1e3-28f9da0c45fd</vt:lpwstr>
  </property>
  <property fmtid="{D5CDD505-2E9C-101B-9397-08002B2CF9AE}" pid="13" name="MSIP_Label_2ad0b24d-6422-44b0-b3de-abb3a9e8c81a_ActionId">
    <vt:lpwstr>c74e2795-0e8c-4021-aea4-e9af631f72e8</vt:lpwstr>
  </property>
  <property fmtid="{D5CDD505-2E9C-101B-9397-08002B2CF9AE}" pid="14" name="MSIP_Label_2ad0b24d-6422-44b0-b3de-abb3a9e8c81a_ContentBits">
    <vt:lpwstr>0</vt:lpwstr>
  </property>
  <property fmtid="{D5CDD505-2E9C-101B-9397-08002B2CF9AE}" pid="15" name="MSIP_Label_2ad0b24d-6422-44b0-b3de-abb3a9e8c81a_Tag">
    <vt:lpwstr>10, 3, 0, 1</vt:lpwstr>
  </property>
</Properties>
</file>